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490" r:id="rId2"/>
    <p:sldId id="256" r:id="rId3"/>
    <p:sldId id="376" r:id="rId4"/>
    <p:sldId id="443" r:id="rId5"/>
    <p:sldId id="494" r:id="rId6"/>
    <p:sldId id="495" r:id="rId7"/>
    <p:sldId id="478" r:id="rId8"/>
    <p:sldId id="479" r:id="rId9"/>
    <p:sldId id="470" r:id="rId10"/>
    <p:sldId id="429" r:id="rId11"/>
    <p:sldId id="496" r:id="rId12"/>
    <p:sldId id="497" r:id="rId13"/>
    <p:sldId id="454" r:id="rId14"/>
    <p:sldId id="489" r:id="rId15"/>
    <p:sldId id="456" r:id="rId16"/>
    <p:sldId id="421" r:id="rId17"/>
    <p:sldId id="393" r:id="rId18"/>
    <p:sldId id="483" r:id="rId19"/>
    <p:sldId id="440" r:id="rId20"/>
    <p:sldId id="49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F645FC-4AEB-4578-B779-830A085B6A49}" v="2" dt="2024-12-23T22:18:23.551"/>
    <p1510:client id="{72CAF3FF-E6C6-491C-B4BD-2A3EBDC15F1B}" v="61" dt="2024-12-23T22:12:03.8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6" autoAdjust="0"/>
    <p:restoredTop sz="75196" autoAdjust="0"/>
  </p:normalViewPr>
  <p:slideViewPr>
    <p:cSldViewPr>
      <p:cViewPr varScale="1">
        <p:scale>
          <a:sx n="62" d="100"/>
          <a:sy n="62" d="100"/>
        </p:scale>
        <p:origin x="787" y="34"/>
      </p:cViewPr>
      <p:guideLst>
        <p:guide orient="horz" pos="2160"/>
        <p:guide pos="3840"/>
      </p:guideLst>
    </p:cSldViewPr>
  </p:slideViewPr>
  <p:outlineViewPr>
    <p:cViewPr>
      <p:scale>
        <a:sx n="33" d="100"/>
        <a:sy n="33" d="100"/>
      </p:scale>
      <p:origin x="0" y="-498"/>
    </p:cViewPr>
  </p:outlineViewPr>
  <p:notesTextViewPr>
    <p:cViewPr>
      <p:scale>
        <a:sx n="3" d="2"/>
        <a:sy n="3" d="2"/>
      </p:scale>
      <p:origin x="0" y="0"/>
    </p:cViewPr>
  </p:notesTextViewPr>
  <p:sorterViewPr>
    <p:cViewPr>
      <p:scale>
        <a:sx n="100" d="100"/>
        <a:sy n="100" d="100"/>
      </p:scale>
      <p:origin x="0" y="-108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44F645FC-4AEB-4578-B779-830A085B6A49}"/>
    <pc:docChg chg="undo custSel modSld">
      <pc:chgData name="Stanford Bowman" userId="6ede3e4e1afbea80" providerId="LiveId" clId="{44F645FC-4AEB-4578-B779-830A085B6A49}" dt="2024-12-23T22:20:09.442" v="28" actId="313"/>
      <pc:docMkLst>
        <pc:docMk/>
      </pc:docMkLst>
      <pc:sldChg chg="modSp mod modNotesTx">
        <pc:chgData name="Stanford Bowman" userId="6ede3e4e1afbea80" providerId="LiveId" clId="{44F645FC-4AEB-4578-B779-830A085B6A49}" dt="2024-12-23T22:20:04.671" v="26" actId="313"/>
        <pc:sldMkLst>
          <pc:docMk/>
          <pc:sldMk cId="2484662368" sldId="376"/>
        </pc:sldMkLst>
        <pc:spChg chg="mod">
          <ac:chgData name="Stanford Bowman" userId="6ede3e4e1afbea80" providerId="LiveId" clId="{44F645FC-4AEB-4578-B779-830A085B6A49}" dt="2024-12-23T22:20:02.781" v="24" actId="313"/>
          <ac:spMkLst>
            <pc:docMk/>
            <pc:sldMk cId="2484662368" sldId="376"/>
            <ac:spMk id="13" creationId="{10AEB2E7-02ED-48F9-A1FD-DF1A8AF26EA5}"/>
          </ac:spMkLst>
        </pc:spChg>
      </pc:sldChg>
      <pc:sldChg chg="modNotes">
        <pc:chgData name="Stanford Bowman" userId="6ede3e4e1afbea80" providerId="LiveId" clId="{44F645FC-4AEB-4578-B779-830A085B6A49}" dt="2024-12-23T22:17:00.528" v="5" actId="27636"/>
        <pc:sldMkLst>
          <pc:docMk/>
          <pc:sldMk cId="4073456698" sldId="440"/>
        </pc:sldMkLst>
      </pc:sldChg>
      <pc:sldChg chg="modNotes">
        <pc:chgData name="Stanford Bowman" userId="6ede3e4e1afbea80" providerId="LiveId" clId="{44F645FC-4AEB-4578-B779-830A085B6A49}" dt="2024-12-23T22:17:00.497" v="4" actId="27636"/>
        <pc:sldMkLst>
          <pc:docMk/>
          <pc:sldMk cId="3214157986" sldId="483"/>
        </pc:sldMkLst>
      </pc:sldChg>
      <pc:sldChg chg="modSp mod">
        <pc:chgData name="Stanford Bowman" userId="6ede3e4e1afbea80" providerId="LiveId" clId="{44F645FC-4AEB-4578-B779-830A085B6A49}" dt="2024-12-23T22:16:22.118" v="2" actId="121"/>
        <pc:sldMkLst>
          <pc:docMk/>
          <pc:sldMk cId="1819833503" sldId="490"/>
        </pc:sldMkLst>
        <pc:spChg chg="mod">
          <ac:chgData name="Stanford Bowman" userId="6ede3e4e1afbea80" providerId="LiveId" clId="{44F645FC-4AEB-4578-B779-830A085B6A49}" dt="2024-12-23T22:16:22.118" v="2" actId="121"/>
          <ac:spMkLst>
            <pc:docMk/>
            <pc:sldMk cId="1819833503" sldId="490"/>
            <ac:spMk id="8" creationId="{9325C440-5D99-11D4-FF6A-759E0F5FA14F}"/>
          </ac:spMkLst>
        </pc:spChg>
      </pc:sldChg>
      <pc:sldChg chg="modSp mod modNotes modNotesTx">
        <pc:chgData name="Stanford Bowman" userId="6ede3e4e1afbea80" providerId="LiveId" clId="{44F645FC-4AEB-4578-B779-830A085B6A49}" dt="2024-12-23T22:20:06.551" v="27" actId="313"/>
        <pc:sldMkLst>
          <pc:docMk/>
          <pc:sldMk cId="242508453" sldId="496"/>
        </pc:sldMkLst>
        <pc:spChg chg="mod">
          <ac:chgData name="Stanford Bowman" userId="6ede3e4e1afbea80" providerId="LiveId" clId="{44F645FC-4AEB-4578-B779-830A085B6A49}" dt="2024-12-23T22:20:06.551" v="27" actId="313"/>
          <ac:spMkLst>
            <pc:docMk/>
            <pc:sldMk cId="242508453" sldId="496"/>
            <ac:spMk id="12" creationId="{CBEAE4E6-CD19-4092-9C7E-2C12B39CCE7B}"/>
          </ac:spMkLst>
        </pc:spChg>
        <pc:spChg chg="mod">
          <ac:chgData name="Stanford Bowman" userId="6ede3e4e1afbea80" providerId="LiveId" clId="{44F645FC-4AEB-4578-B779-830A085B6A49}" dt="2024-12-23T22:17:39.401" v="12" actId="20577"/>
          <ac:spMkLst>
            <pc:docMk/>
            <pc:sldMk cId="242508453" sldId="496"/>
            <ac:spMk id="13" creationId="{3770BEAC-D32D-4558-9174-4A01FA43041C}"/>
          </ac:spMkLst>
        </pc:spChg>
      </pc:sldChg>
      <pc:sldChg chg="modSp mod">
        <pc:chgData name="Stanford Bowman" userId="6ede3e4e1afbea80" providerId="LiveId" clId="{44F645FC-4AEB-4578-B779-830A085B6A49}" dt="2024-12-23T22:20:09.442" v="28" actId="313"/>
        <pc:sldMkLst>
          <pc:docMk/>
          <pc:sldMk cId="3430545027" sldId="497"/>
        </pc:sldMkLst>
        <pc:spChg chg="mod">
          <ac:chgData name="Stanford Bowman" userId="6ede3e4e1afbea80" providerId="LiveId" clId="{44F645FC-4AEB-4578-B779-830A085B6A49}" dt="2024-12-23T22:20:09.442" v="28" actId="313"/>
          <ac:spMkLst>
            <pc:docMk/>
            <pc:sldMk cId="3430545027" sldId="497"/>
            <ac:spMk id="18" creationId="{F8772302-AFC6-CEB8-50F8-E34B675D6FD6}"/>
          </ac:spMkLst>
        </pc:spChg>
        <pc:spChg chg="mod">
          <ac:chgData name="Stanford Bowman" userId="6ede3e4e1afbea80" providerId="LiveId" clId="{44F645FC-4AEB-4578-B779-830A085B6A49}" dt="2024-12-23T22:19:26.766" v="22" actId="554"/>
          <ac:spMkLst>
            <pc:docMk/>
            <pc:sldMk cId="3430545027" sldId="497"/>
            <ac:spMk id="19" creationId="{63A9B05F-C846-9B8E-4083-96A1BDBC6EC4}"/>
          </ac:spMkLst>
        </pc:spChg>
        <pc:spChg chg="mod">
          <ac:chgData name="Stanford Bowman" userId="6ede3e4e1afbea80" providerId="LiveId" clId="{44F645FC-4AEB-4578-B779-830A085B6A49}" dt="2024-12-23T22:19:26.766" v="22" actId="554"/>
          <ac:spMkLst>
            <pc:docMk/>
            <pc:sldMk cId="3430545027" sldId="497"/>
            <ac:spMk id="21" creationId="{148EC025-5321-2FE3-4F90-EBA38BEC25C9}"/>
          </ac:spMkLst>
        </pc:spChg>
      </pc:sldChg>
    </pc:docChg>
  </pc:docChgLst>
  <pc:docChgLst>
    <pc:chgData name="Stanford Bowman" userId="6ede3e4e1afbea80" providerId="LiveId" clId="{57BBB3F5-4A9E-45AD-BA93-156FC62EFDE3}"/>
    <pc:docChg chg="undo custSel addSld delSld modSld sldOrd modMainMaster">
      <pc:chgData name="Stanford Bowman" userId="6ede3e4e1afbea80" providerId="LiveId" clId="{57BBB3F5-4A9E-45AD-BA93-156FC62EFDE3}" dt="2024-12-20T19:20:21.617" v="379" actId="47"/>
      <pc:docMkLst>
        <pc:docMk/>
      </pc:docMkLst>
      <pc:sldChg chg="delSp modSp mod">
        <pc:chgData name="Stanford Bowman" userId="6ede3e4e1afbea80" providerId="LiveId" clId="{57BBB3F5-4A9E-45AD-BA93-156FC62EFDE3}" dt="2024-12-20T15:10:17.999" v="21" actId="478"/>
        <pc:sldMkLst>
          <pc:docMk/>
          <pc:sldMk cId="159629517" sldId="256"/>
        </pc:sldMkLst>
      </pc:sldChg>
      <pc:sldChg chg="modSp mod setBg modNotesTx">
        <pc:chgData name="Stanford Bowman" userId="6ede3e4e1afbea80" providerId="LiveId" clId="{57BBB3F5-4A9E-45AD-BA93-156FC62EFDE3}" dt="2024-12-20T19:07:20.838" v="343"/>
        <pc:sldMkLst>
          <pc:docMk/>
          <pc:sldMk cId="3640834202" sldId="272"/>
        </pc:sldMkLst>
      </pc:sldChg>
      <pc:sldChg chg="delSp modSp mod modNotes modNotesTx">
        <pc:chgData name="Stanford Bowman" userId="6ede3e4e1afbea80" providerId="LiveId" clId="{57BBB3F5-4A9E-45AD-BA93-156FC62EFDE3}" dt="2024-12-20T16:00:50.554" v="75" actId="27636"/>
        <pc:sldMkLst>
          <pc:docMk/>
          <pc:sldMk cId="2484662368" sldId="376"/>
        </pc:sldMkLst>
        <pc:spChg chg="mod">
          <ac:chgData name="Stanford Bowman" userId="6ede3e4e1afbea80" providerId="LiveId" clId="{57BBB3F5-4A9E-45AD-BA93-156FC62EFDE3}" dt="2024-12-20T15:09:34.388" v="0"/>
          <ac:spMkLst>
            <pc:docMk/>
            <pc:sldMk cId="2484662368" sldId="376"/>
            <ac:spMk id="11" creationId="{461B9C3C-B554-4BCD-9A48-8B99E466A7B0}"/>
          </ac:spMkLst>
        </pc:spChg>
      </pc:sldChg>
      <pc:sldChg chg="setBg">
        <pc:chgData name="Stanford Bowman" userId="6ede3e4e1afbea80" providerId="LiveId" clId="{57BBB3F5-4A9E-45AD-BA93-156FC62EFDE3}" dt="2024-12-20T19:07:20.838" v="343"/>
        <pc:sldMkLst>
          <pc:docMk/>
          <pc:sldMk cId="3093456043" sldId="393"/>
        </pc:sldMkLst>
      </pc:sldChg>
      <pc:sldChg chg="modSp mod modNotes">
        <pc:chgData name="Stanford Bowman" userId="6ede3e4e1afbea80" providerId="LiveId" clId="{57BBB3F5-4A9E-45AD-BA93-156FC62EFDE3}" dt="2024-12-20T15:09:34.722" v="14" actId="27636"/>
        <pc:sldMkLst>
          <pc:docMk/>
          <pc:sldMk cId="3452085809" sldId="421"/>
        </pc:sldMkLst>
        <pc:spChg chg="mod">
          <ac:chgData name="Stanford Bowman" userId="6ede3e4e1afbea80" providerId="LiveId" clId="{57BBB3F5-4A9E-45AD-BA93-156FC62EFDE3}" dt="2024-12-20T15:09:34.482" v="6" actId="27636"/>
          <ac:spMkLst>
            <pc:docMk/>
            <pc:sldMk cId="3452085809" sldId="421"/>
            <ac:spMk id="27" creationId="{677FC927-7CB2-4858-9126-4B062A86ABDD}"/>
          </ac:spMkLst>
        </pc:spChg>
      </pc:sldChg>
      <pc:sldChg chg="modSp mod modNotesTx">
        <pc:chgData name="Stanford Bowman" userId="6ede3e4e1afbea80" providerId="LiveId" clId="{57BBB3F5-4A9E-45AD-BA93-156FC62EFDE3}" dt="2024-12-20T18:14:14.208" v="267"/>
        <pc:sldMkLst>
          <pc:docMk/>
          <pc:sldMk cId="2097442788" sldId="429"/>
        </pc:sldMkLst>
        <pc:spChg chg="mod">
          <ac:chgData name="Stanford Bowman" userId="6ede3e4e1afbea80" providerId="LiveId" clId="{57BBB3F5-4A9E-45AD-BA93-156FC62EFDE3}" dt="2024-12-20T15:09:34.388" v="0"/>
          <ac:spMkLst>
            <pc:docMk/>
            <pc:sldMk cId="2097442788" sldId="429"/>
            <ac:spMk id="4" creationId="{5691AA6C-67E1-5528-A71B-F80AFD56B1AF}"/>
          </ac:spMkLst>
        </pc:spChg>
        <pc:graphicFrameChg chg="mod">
          <ac:chgData name="Stanford Bowman" userId="6ede3e4e1afbea80" providerId="LiveId" clId="{57BBB3F5-4A9E-45AD-BA93-156FC62EFDE3}" dt="2024-12-20T18:14:14.208" v="267"/>
          <ac:graphicFrameMkLst>
            <pc:docMk/>
            <pc:sldMk cId="2097442788" sldId="429"/>
            <ac:graphicFrameMk id="7" creationId="{46027673-0592-465C-98A8-D47C684A9290}"/>
          </ac:graphicFrameMkLst>
        </pc:graphicFrameChg>
      </pc:sldChg>
      <pc:sldChg chg="modSp mod setBg">
        <pc:chgData name="Stanford Bowman" userId="6ede3e4e1afbea80" providerId="LiveId" clId="{57BBB3F5-4A9E-45AD-BA93-156FC62EFDE3}" dt="2024-12-20T19:07:20.838" v="343"/>
        <pc:sldMkLst>
          <pc:docMk/>
          <pc:sldMk cId="4073456698" sldId="440"/>
        </pc:sldMkLst>
        <pc:spChg chg="mod">
          <ac:chgData name="Stanford Bowman" userId="6ede3e4e1afbea80" providerId="LiveId" clId="{57BBB3F5-4A9E-45AD-BA93-156FC62EFDE3}" dt="2024-12-20T15:09:34.491" v="7" actId="27636"/>
          <ac:spMkLst>
            <pc:docMk/>
            <pc:sldMk cId="4073456698" sldId="440"/>
            <ac:spMk id="19" creationId="{DC35E360-F2C8-4E9C-99F8-1841E0C8B5BD}"/>
          </ac:spMkLst>
        </pc:spChg>
      </pc:sldChg>
      <pc:sldChg chg="modSp mod modNotes modNotesTx">
        <pc:chgData name="Stanford Bowman" userId="6ede3e4e1afbea80" providerId="LiveId" clId="{57BBB3F5-4A9E-45AD-BA93-156FC62EFDE3}" dt="2024-12-20T16:05:36.573" v="92" actId="207"/>
        <pc:sldMkLst>
          <pc:docMk/>
          <pc:sldMk cId="3097525468" sldId="443"/>
        </pc:sldMkLst>
        <pc:spChg chg="mod">
          <ac:chgData name="Stanford Bowman" userId="6ede3e4e1afbea80" providerId="LiveId" clId="{57BBB3F5-4A9E-45AD-BA93-156FC62EFDE3}" dt="2024-12-20T15:09:34.388" v="0"/>
          <ac:spMkLst>
            <pc:docMk/>
            <pc:sldMk cId="3097525468" sldId="443"/>
            <ac:spMk id="3" creationId="{C20B6684-C277-A523-7AAC-33A1499DADF6}"/>
          </ac:spMkLst>
        </pc:spChg>
        <pc:spChg chg="mod">
          <ac:chgData name="Stanford Bowman" userId="6ede3e4e1afbea80" providerId="LiveId" clId="{57BBB3F5-4A9E-45AD-BA93-156FC62EFDE3}" dt="2024-12-20T16:05:36.573" v="92" actId="207"/>
          <ac:spMkLst>
            <pc:docMk/>
            <pc:sldMk cId="3097525468" sldId="443"/>
            <ac:spMk id="27" creationId="{5D12579F-ED0B-4F28-9022-D18F2789D03C}"/>
          </ac:spMkLst>
        </pc:spChg>
        <pc:picChg chg="mod">
          <ac:chgData name="Stanford Bowman" userId="6ede3e4e1afbea80" providerId="LiveId" clId="{57BBB3F5-4A9E-45AD-BA93-156FC62EFDE3}" dt="2024-12-20T16:01:11.594" v="78" actId="14100"/>
          <ac:picMkLst>
            <pc:docMk/>
            <pc:sldMk cId="3097525468" sldId="443"/>
            <ac:picMk id="6" creationId="{B0BAEA9E-3A34-67DF-0F1E-CD002C76B6C3}"/>
          </ac:picMkLst>
        </pc:picChg>
      </pc:sldChg>
      <pc:sldChg chg="modSp del mod modNotes modNotesTx">
        <pc:chgData name="Stanford Bowman" userId="6ede3e4e1afbea80" providerId="LiveId" clId="{57BBB3F5-4A9E-45AD-BA93-156FC62EFDE3}" dt="2024-12-20T18:21:06.252" v="321" actId="47"/>
        <pc:sldMkLst>
          <pc:docMk/>
          <pc:sldMk cId="1172392015" sldId="452"/>
        </pc:sldMkLst>
      </pc:sldChg>
      <pc:sldChg chg="delSp modSp mod modNotes modNotesTx">
        <pc:chgData name="Stanford Bowman" userId="6ede3e4e1afbea80" providerId="LiveId" clId="{57BBB3F5-4A9E-45AD-BA93-156FC62EFDE3}" dt="2024-12-20T19:18:45.556" v="377" actId="1035"/>
        <pc:sldMkLst>
          <pc:docMk/>
          <pc:sldMk cId="2224085469" sldId="454"/>
        </pc:sldMkLst>
        <pc:spChg chg="mod">
          <ac:chgData name="Stanford Bowman" userId="6ede3e4e1afbea80" providerId="LiveId" clId="{57BBB3F5-4A9E-45AD-BA93-156FC62EFDE3}" dt="2024-12-20T15:09:34.460" v="3" actId="27636"/>
          <ac:spMkLst>
            <pc:docMk/>
            <pc:sldMk cId="2224085469" sldId="454"/>
            <ac:spMk id="13" creationId="{A4163FD0-0069-454A-8DF4-978F02463049}"/>
          </ac:spMkLst>
        </pc:spChg>
        <pc:spChg chg="mod">
          <ac:chgData name="Stanford Bowman" userId="6ede3e4e1afbea80" providerId="LiveId" clId="{57BBB3F5-4A9E-45AD-BA93-156FC62EFDE3}" dt="2024-12-20T19:18:45.556" v="377" actId="1035"/>
          <ac:spMkLst>
            <pc:docMk/>
            <pc:sldMk cId="2224085469" sldId="454"/>
            <ac:spMk id="18" creationId="{31BEEB90-7597-4769-AB1C-7A08AF233D8D}"/>
          </ac:spMkLst>
        </pc:spChg>
      </pc:sldChg>
      <pc:sldChg chg="modSp mod modNotes">
        <pc:chgData name="Stanford Bowman" userId="6ede3e4e1afbea80" providerId="LiveId" clId="{57BBB3F5-4A9E-45AD-BA93-156FC62EFDE3}" dt="2024-12-20T15:09:34.710" v="13" actId="27636"/>
        <pc:sldMkLst>
          <pc:docMk/>
          <pc:sldMk cId="2270797631" sldId="456"/>
        </pc:sldMkLst>
        <pc:spChg chg="mod">
          <ac:chgData name="Stanford Bowman" userId="6ede3e4e1afbea80" providerId="LiveId" clId="{57BBB3F5-4A9E-45AD-BA93-156FC62EFDE3}" dt="2024-12-20T15:09:34.475" v="5" actId="27636"/>
          <ac:spMkLst>
            <pc:docMk/>
            <pc:sldMk cId="2270797631" sldId="456"/>
            <ac:spMk id="17" creationId="{56B02797-02F4-EBBE-C08E-25F98E176063}"/>
          </ac:spMkLst>
        </pc:spChg>
      </pc:sldChg>
      <pc:sldChg chg="modSp mod modNotes modNotesTx">
        <pc:chgData name="Stanford Bowman" userId="6ede3e4e1afbea80" providerId="LiveId" clId="{57BBB3F5-4A9E-45AD-BA93-156FC62EFDE3}" dt="2024-12-20T16:34:22.573" v="146" actId="6549"/>
        <pc:sldMkLst>
          <pc:docMk/>
          <pc:sldMk cId="380905856" sldId="468"/>
        </pc:sldMkLst>
      </pc:sldChg>
      <pc:sldChg chg="modSp mod modNotes modNotesTx">
        <pc:chgData name="Stanford Bowman" userId="6ede3e4e1afbea80" providerId="LiveId" clId="{57BBB3F5-4A9E-45AD-BA93-156FC62EFDE3}" dt="2024-12-20T18:09:43.680" v="248" actId="6549"/>
        <pc:sldMkLst>
          <pc:docMk/>
          <pc:sldMk cId="3697834073" sldId="470"/>
        </pc:sldMkLst>
        <pc:spChg chg="mod">
          <ac:chgData name="Stanford Bowman" userId="6ede3e4e1afbea80" providerId="LiveId" clId="{57BBB3F5-4A9E-45AD-BA93-156FC62EFDE3}" dt="2024-12-20T15:09:34.388" v="0"/>
          <ac:spMkLst>
            <pc:docMk/>
            <pc:sldMk cId="3697834073" sldId="470"/>
            <ac:spMk id="6" creationId="{B327993C-C2FD-187F-A45D-3C0FF7D5EE36}"/>
          </ac:spMkLst>
        </pc:spChg>
        <pc:spChg chg="mod">
          <ac:chgData name="Stanford Bowman" userId="6ede3e4e1afbea80" providerId="LiveId" clId="{57BBB3F5-4A9E-45AD-BA93-156FC62EFDE3}" dt="2024-12-20T18:09:09.207" v="246" actId="20577"/>
          <ac:spMkLst>
            <pc:docMk/>
            <pc:sldMk cId="3697834073" sldId="470"/>
            <ac:spMk id="7" creationId="{F604E5CB-21A4-CA7B-FF54-88DA0B5953DD}"/>
          </ac:spMkLst>
        </pc:spChg>
      </pc:sldChg>
      <pc:sldChg chg="modSp del">
        <pc:chgData name="Stanford Bowman" userId="6ede3e4e1afbea80" providerId="LiveId" clId="{57BBB3F5-4A9E-45AD-BA93-156FC62EFDE3}" dt="2024-12-20T18:17:45.685" v="268" actId="47"/>
        <pc:sldMkLst>
          <pc:docMk/>
          <pc:sldMk cId="3916909594" sldId="471"/>
        </pc:sldMkLst>
      </pc:sldChg>
      <pc:sldChg chg="modSp del mod modNotes">
        <pc:chgData name="Stanford Bowman" userId="6ede3e4e1afbea80" providerId="LiveId" clId="{57BBB3F5-4A9E-45AD-BA93-156FC62EFDE3}" dt="2024-12-20T19:20:21.617" v="379" actId="47"/>
        <pc:sldMkLst>
          <pc:docMk/>
          <pc:sldMk cId="409037413" sldId="475"/>
        </pc:sldMkLst>
      </pc:sldChg>
      <pc:sldChg chg="addSp modSp mod modNotes modNotesTx">
        <pc:chgData name="Stanford Bowman" userId="6ede3e4e1afbea80" providerId="LiveId" clId="{57BBB3F5-4A9E-45AD-BA93-156FC62EFDE3}" dt="2024-12-20T16:43:33.154" v="204" actId="554"/>
        <pc:sldMkLst>
          <pc:docMk/>
          <pc:sldMk cId="78467835" sldId="478"/>
        </pc:sldMkLst>
        <pc:spChg chg="add mod">
          <ac:chgData name="Stanford Bowman" userId="6ede3e4e1afbea80" providerId="LiveId" clId="{57BBB3F5-4A9E-45AD-BA93-156FC62EFDE3}" dt="2024-12-20T16:43:33.154" v="204" actId="554"/>
          <ac:spMkLst>
            <pc:docMk/>
            <pc:sldMk cId="78467835" sldId="478"/>
            <ac:spMk id="4" creationId="{8CFB0A91-8811-1AE5-8F5A-3CC8CE558B97}"/>
          </ac:spMkLst>
        </pc:spChg>
        <pc:spChg chg="mod">
          <ac:chgData name="Stanford Bowman" userId="6ede3e4e1afbea80" providerId="LiveId" clId="{57BBB3F5-4A9E-45AD-BA93-156FC62EFDE3}" dt="2024-12-20T15:09:34.388" v="0"/>
          <ac:spMkLst>
            <pc:docMk/>
            <pc:sldMk cId="78467835" sldId="478"/>
            <ac:spMk id="6" creationId="{B327993C-C2FD-187F-A45D-3C0FF7D5EE36}"/>
          </ac:spMkLst>
        </pc:spChg>
        <pc:spChg chg="mod">
          <ac:chgData name="Stanford Bowman" userId="6ede3e4e1afbea80" providerId="LiveId" clId="{57BBB3F5-4A9E-45AD-BA93-156FC62EFDE3}" dt="2024-12-20T16:43:33.154" v="204" actId="554"/>
          <ac:spMkLst>
            <pc:docMk/>
            <pc:sldMk cId="78467835" sldId="478"/>
            <ac:spMk id="7" creationId="{F604E5CB-21A4-CA7B-FF54-88DA0B5953DD}"/>
          </ac:spMkLst>
        </pc:spChg>
      </pc:sldChg>
      <pc:sldChg chg="modSp mod modNotes modNotesTx">
        <pc:chgData name="Stanford Bowman" userId="6ede3e4e1afbea80" providerId="LiveId" clId="{57BBB3F5-4A9E-45AD-BA93-156FC62EFDE3}" dt="2024-12-20T18:06:12.847" v="231" actId="27636"/>
        <pc:sldMkLst>
          <pc:docMk/>
          <pc:sldMk cId="3500963641" sldId="479"/>
        </pc:sldMkLst>
        <pc:spChg chg="mod">
          <ac:chgData name="Stanford Bowman" userId="6ede3e4e1afbea80" providerId="LiveId" clId="{57BBB3F5-4A9E-45AD-BA93-156FC62EFDE3}" dt="2024-12-20T15:09:34.388" v="0"/>
          <ac:spMkLst>
            <pc:docMk/>
            <pc:sldMk cId="3500963641" sldId="479"/>
            <ac:spMk id="6" creationId="{B327993C-C2FD-187F-A45D-3C0FF7D5EE36}"/>
          </ac:spMkLst>
        </pc:spChg>
        <pc:spChg chg="mod">
          <ac:chgData name="Stanford Bowman" userId="6ede3e4e1afbea80" providerId="LiveId" clId="{57BBB3F5-4A9E-45AD-BA93-156FC62EFDE3}" dt="2024-12-20T16:48:27.025" v="225" actId="1076"/>
          <ac:spMkLst>
            <pc:docMk/>
            <pc:sldMk cId="3500963641" sldId="479"/>
            <ac:spMk id="7" creationId="{F604E5CB-21A4-CA7B-FF54-88DA0B5953DD}"/>
          </ac:spMkLst>
        </pc:spChg>
      </pc:sldChg>
      <pc:sldChg chg="modSp del">
        <pc:chgData name="Stanford Bowman" userId="6ede3e4e1afbea80" providerId="LiveId" clId="{57BBB3F5-4A9E-45AD-BA93-156FC62EFDE3}" dt="2024-12-20T18:17:52.982" v="269" actId="47"/>
        <pc:sldMkLst>
          <pc:docMk/>
          <pc:sldMk cId="1356396371" sldId="480"/>
        </pc:sldMkLst>
      </pc:sldChg>
      <pc:sldChg chg="modSp mod modNotes modNotesTx">
        <pc:chgData name="Stanford Bowman" userId="6ede3e4e1afbea80" providerId="LiveId" clId="{57BBB3F5-4A9E-45AD-BA93-156FC62EFDE3}" dt="2024-12-20T19:05:57.743" v="335" actId="20577"/>
        <pc:sldMkLst>
          <pc:docMk/>
          <pc:sldMk cId="646140326" sldId="481"/>
        </pc:sldMkLst>
      </pc:sldChg>
      <pc:sldChg chg="modSp mod setBg">
        <pc:chgData name="Stanford Bowman" userId="6ede3e4e1afbea80" providerId="LiveId" clId="{57BBB3F5-4A9E-45AD-BA93-156FC62EFDE3}" dt="2024-12-20T19:07:20.838" v="343"/>
        <pc:sldMkLst>
          <pc:docMk/>
          <pc:sldMk cId="3214157986" sldId="483"/>
        </pc:sldMkLst>
        <pc:spChg chg="mod">
          <ac:chgData name="Stanford Bowman" userId="6ede3e4e1afbea80" providerId="LiveId" clId="{57BBB3F5-4A9E-45AD-BA93-156FC62EFDE3}" dt="2024-12-20T15:09:34.498" v="8" actId="27636"/>
          <ac:spMkLst>
            <pc:docMk/>
            <pc:sldMk cId="3214157986" sldId="483"/>
            <ac:spMk id="19" creationId="{DC35E360-F2C8-4E9C-99F8-1841E0C8B5BD}"/>
          </ac:spMkLst>
        </pc:spChg>
      </pc:sldChg>
      <pc:sldChg chg="modSp mod setBg">
        <pc:chgData name="Stanford Bowman" userId="6ede3e4e1afbea80" providerId="LiveId" clId="{57BBB3F5-4A9E-45AD-BA93-156FC62EFDE3}" dt="2024-12-20T19:07:20.838" v="343"/>
        <pc:sldMkLst>
          <pc:docMk/>
          <pc:sldMk cId="3560264274" sldId="484"/>
        </pc:sldMkLst>
      </pc:sldChg>
      <pc:sldChg chg="modSp del modNotes">
        <pc:chgData name="Stanford Bowman" userId="6ede3e4e1afbea80" providerId="LiveId" clId="{57BBB3F5-4A9E-45AD-BA93-156FC62EFDE3}" dt="2024-12-20T18:17:55.233" v="270" actId="47"/>
        <pc:sldMkLst>
          <pc:docMk/>
          <pc:sldMk cId="3086652300" sldId="485"/>
        </pc:sldMkLst>
      </pc:sldChg>
      <pc:sldChg chg="setBg">
        <pc:chgData name="Stanford Bowman" userId="6ede3e4e1afbea80" providerId="LiveId" clId="{57BBB3F5-4A9E-45AD-BA93-156FC62EFDE3}" dt="2024-12-20T19:07:20.838" v="343"/>
        <pc:sldMkLst>
          <pc:docMk/>
          <pc:sldMk cId="2157443641" sldId="486"/>
        </pc:sldMkLst>
      </pc:sldChg>
      <pc:sldChg chg="modSp add mod modNotes modNotesTx">
        <pc:chgData name="Stanford Bowman" userId="6ede3e4e1afbea80" providerId="LiveId" clId="{57BBB3F5-4A9E-45AD-BA93-156FC62EFDE3}" dt="2024-12-20T16:35:45.429" v="152"/>
        <pc:sldMkLst>
          <pc:docMk/>
          <pc:sldMk cId="1724224223" sldId="487"/>
        </pc:sldMkLst>
      </pc:sldChg>
      <pc:sldChg chg="modSp add mod ord setBg modNotesTx">
        <pc:chgData name="Stanford Bowman" userId="6ede3e4e1afbea80" providerId="LiveId" clId="{57BBB3F5-4A9E-45AD-BA93-156FC62EFDE3}" dt="2024-12-20T19:08:54.975" v="350" actId="1035"/>
        <pc:sldMkLst>
          <pc:docMk/>
          <pc:sldMk cId="234997107" sldId="488"/>
        </pc:sldMkLst>
      </pc:sldChg>
      <pc:sldChg chg="add">
        <pc:chgData name="Stanford Bowman" userId="6ede3e4e1afbea80" providerId="LiveId" clId="{57BBB3F5-4A9E-45AD-BA93-156FC62EFDE3}" dt="2024-12-20T19:20:16.606" v="378" actId="2890"/>
        <pc:sldMkLst>
          <pc:docMk/>
          <pc:sldMk cId="382581777" sldId="489"/>
        </pc:sldMkLst>
      </pc:sldChg>
      <pc:sldMasterChg chg="setBg modSldLayout">
        <pc:chgData name="Stanford Bowman" userId="6ede3e4e1afbea80" providerId="LiveId" clId="{57BBB3F5-4A9E-45AD-BA93-156FC62EFDE3}" dt="2024-12-20T19:07:20.838" v="343"/>
        <pc:sldMasterMkLst>
          <pc:docMk/>
          <pc:sldMasterMk cId="0" sldId="2147483648"/>
        </pc:sldMasterMkLst>
        <pc:sldLayoutChg chg="setBg">
          <pc:chgData name="Stanford Bowman" userId="6ede3e4e1afbea80" providerId="LiveId" clId="{57BBB3F5-4A9E-45AD-BA93-156FC62EFDE3}" dt="2024-12-20T19:07:20.838" v="343"/>
          <pc:sldLayoutMkLst>
            <pc:docMk/>
            <pc:sldMasterMk cId="0" sldId="2147483648"/>
            <pc:sldLayoutMk cId="0" sldId="2147483649"/>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0"/>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1"/>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2"/>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3"/>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4"/>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5"/>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6"/>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7"/>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8"/>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9"/>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60"/>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61"/>
          </pc:sldLayoutMkLst>
        </pc:sldLayoutChg>
      </pc:sldMasterChg>
    </pc:docChg>
  </pc:docChgLst>
  <pc:docChgLst>
    <pc:chgData name="Stanford Bowman" userId="6ede3e4e1afbea80" providerId="LiveId" clId="{72CAF3FF-E6C6-491C-B4BD-2A3EBDC15F1B}"/>
    <pc:docChg chg="undo custSel addSld delSld modSld sldOrd">
      <pc:chgData name="Stanford Bowman" userId="6ede3e4e1afbea80" providerId="LiveId" clId="{72CAF3FF-E6C6-491C-B4BD-2A3EBDC15F1B}" dt="2024-12-23T22:12:49.671" v="909" actId="47"/>
      <pc:docMkLst>
        <pc:docMk/>
      </pc:docMkLst>
      <pc:sldChg chg="addSp delSp modSp mod ord setBg">
        <pc:chgData name="Stanford Bowman" userId="6ede3e4e1afbea80" providerId="LiveId" clId="{72CAF3FF-E6C6-491C-B4BD-2A3EBDC15F1B}" dt="2024-12-23T20:35:39.135" v="469" actId="207"/>
        <pc:sldMkLst>
          <pc:docMk/>
          <pc:sldMk cId="159629517" sldId="256"/>
        </pc:sldMkLst>
        <pc:spChg chg="add del mod">
          <ac:chgData name="Stanford Bowman" userId="6ede3e4e1afbea80" providerId="LiveId" clId="{72CAF3FF-E6C6-491C-B4BD-2A3EBDC15F1B}" dt="2024-12-23T20:12:50.881" v="276" actId="478"/>
          <ac:spMkLst>
            <pc:docMk/>
            <pc:sldMk cId="159629517" sldId="256"/>
            <ac:spMk id="3" creationId="{AE3D7E26-88BB-8FB8-FD9E-7605FFFF0EC3}"/>
          </ac:spMkLst>
        </pc:spChg>
        <pc:spChg chg="del">
          <ac:chgData name="Stanford Bowman" userId="6ede3e4e1afbea80" providerId="LiveId" clId="{72CAF3FF-E6C6-491C-B4BD-2A3EBDC15F1B}" dt="2024-12-23T20:12:50.881" v="276" actId="478"/>
          <ac:spMkLst>
            <pc:docMk/>
            <pc:sldMk cId="159629517" sldId="256"/>
            <ac:spMk id="4" creationId="{98A9C92B-482E-B484-0D94-C14AA6ABDAC8}"/>
          </ac:spMkLst>
        </pc:spChg>
        <pc:spChg chg="del">
          <ac:chgData name="Stanford Bowman" userId="6ede3e4e1afbea80" providerId="LiveId" clId="{72CAF3FF-E6C6-491C-B4BD-2A3EBDC15F1B}" dt="2024-12-23T20:13:03.413" v="279" actId="478"/>
          <ac:spMkLst>
            <pc:docMk/>
            <pc:sldMk cId="159629517" sldId="256"/>
            <ac:spMk id="6" creationId="{576057C1-8279-7EB0-CD8B-C2BEE419DCC6}"/>
          </ac:spMkLst>
        </pc:spChg>
        <pc:spChg chg="mod">
          <ac:chgData name="Stanford Bowman" userId="6ede3e4e1afbea80" providerId="LiveId" clId="{72CAF3FF-E6C6-491C-B4BD-2A3EBDC15F1B}" dt="2024-12-23T20:23:03.414" v="360" actId="6549"/>
          <ac:spMkLst>
            <pc:docMk/>
            <pc:sldMk cId="159629517" sldId="256"/>
            <ac:spMk id="7" creationId="{865EB9B6-D927-362B-FB74-758BD74E7C96}"/>
          </ac:spMkLst>
        </pc:spChg>
        <pc:spChg chg="mod">
          <ac:chgData name="Stanford Bowman" userId="6ede3e4e1afbea80" providerId="LiveId" clId="{72CAF3FF-E6C6-491C-B4BD-2A3EBDC15F1B}" dt="2024-12-23T20:27:36.208" v="389" actId="207"/>
          <ac:spMkLst>
            <pc:docMk/>
            <pc:sldMk cId="159629517" sldId="256"/>
            <ac:spMk id="7" creationId="{9C55079D-4BA2-40CE-9A65-B2B4DAF5DBC6}"/>
          </ac:spMkLst>
        </pc:spChg>
        <pc:spChg chg="del">
          <ac:chgData name="Stanford Bowman" userId="6ede3e4e1afbea80" providerId="LiveId" clId="{72CAF3FF-E6C6-491C-B4BD-2A3EBDC15F1B}" dt="2024-12-23T20:12:55.638" v="277" actId="478"/>
          <ac:spMkLst>
            <pc:docMk/>
            <pc:sldMk cId="159629517" sldId="256"/>
            <ac:spMk id="7" creationId="{CEF141A4-4D87-33CA-3043-7466B6F96033}"/>
          </ac:spMkLst>
        </pc:spChg>
        <pc:spChg chg="add mod">
          <ac:chgData name="Stanford Bowman" userId="6ede3e4e1afbea80" providerId="LiveId" clId="{72CAF3FF-E6C6-491C-B4BD-2A3EBDC15F1B}" dt="2024-12-23T20:26:31.709" v="381" actId="1036"/>
          <ac:spMkLst>
            <pc:docMk/>
            <pc:sldMk cId="159629517" sldId="256"/>
            <ac:spMk id="8" creationId="{05A31FDE-B23E-4932-97D3-105527275301}"/>
          </ac:spMkLst>
        </pc:spChg>
        <pc:spChg chg="mod">
          <ac:chgData name="Stanford Bowman" userId="6ede3e4e1afbea80" providerId="LiveId" clId="{72CAF3FF-E6C6-491C-B4BD-2A3EBDC15F1B}" dt="2024-12-23T20:22:32.955" v="356" actId="404"/>
          <ac:spMkLst>
            <pc:docMk/>
            <pc:sldMk cId="159629517" sldId="256"/>
            <ac:spMk id="8" creationId="{099930AC-544C-33CC-0670-8D6B10E89A51}"/>
          </ac:spMkLst>
        </pc:spChg>
        <pc:spChg chg="del mod topLvl">
          <ac:chgData name="Stanford Bowman" userId="6ede3e4e1afbea80" providerId="LiveId" clId="{72CAF3FF-E6C6-491C-B4BD-2A3EBDC15F1B}" dt="2024-12-23T20:19:11.502" v="329" actId="478"/>
          <ac:spMkLst>
            <pc:docMk/>
            <pc:sldMk cId="159629517" sldId="256"/>
            <ac:spMk id="9" creationId="{1863ADC8-6D28-8751-60BB-625491125E05}"/>
          </ac:spMkLst>
        </pc:spChg>
        <pc:spChg chg="add del mod">
          <ac:chgData name="Stanford Bowman" userId="6ede3e4e1afbea80" providerId="LiveId" clId="{72CAF3FF-E6C6-491C-B4BD-2A3EBDC15F1B}" dt="2024-12-23T20:23:46.250" v="367" actId="478"/>
          <ac:spMkLst>
            <pc:docMk/>
            <pc:sldMk cId="159629517" sldId="256"/>
            <ac:spMk id="9" creationId="{463739DA-F8EC-5022-4B1D-8EB9322E3BCF}"/>
          </ac:spMkLst>
        </pc:spChg>
        <pc:spChg chg="add mod">
          <ac:chgData name="Stanford Bowman" userId="6ede3e4e1afbea80" providerId="LiveId" clId="{72CAF3FF-E6C6-491C-B4BD-2A3EBDC15F1B}" dt="2024-12-23T20:26:31.709" v="381" actId="1036"/>
          <ac:spMkLst>
            <pc:docMk/>
            <pc:sldMk cId="159629517" sldId="256"/>
            <ac:spMk id="9" creationId="{5A45F950-DF44-4AA3-8E54-47FE2AFB00FE}"/>
          </ac:spMkLst>
        </pc:spChg>
        <pc:spChg chg="add del">
          <ac:chgData name="Stanford Bowman" userId="6ede3e4e1afbea80" providerId="LiveId" clId="{72CAF3FF-E6C6-491C-B4BD-2A3EBDC15F1B}" dt="2024-12-23T20:13:55.766" v="284" actId="26606"/>
          <ac:spMkLst>
            <pc:docMk/>
            <pc:sldMk cId="159629517" sldId="256"/>
            <ac:spMk id="10" creationId="{42A4FC2C-047E-45A5-965D-8E1E3BF09BC6}"/>
          </ac:spMkLst>
        </pc:spChg>
        <pc:spChg chg="add mod">
          <ac:chgData name="Stanford Bowman" userId="6ede3e4e1afbea80" providerId="LiveId" clId="{72CAF3FF-E6C6-491C-B4BD-2A3EBDC15F1B}" dt="2024-12-23T20:28:04.005" v="393" actId="1036"/>
          <ac:spMkLst>
            <pc:docMk/>
            <pc:sldMk cId="159629517" sldId="256"/>
            <ac:spMk id="11" creationId="{0F861137-455F-4156-A89B-7B5E22E8E984}"/>
          </ac:spMkLst>
        </pc:spChg>
        <pc:spChg chg="del mod topLvl">
          <ac:chgData name="Stanford Bowman" userId="6ede3e4e1afbea80" providerId="LiveId" clId="{72CAF3FF-E6C6-491C-B4BD-2A3EBDC15F1B}" dt="2024-12-23T20:19:16.288" v="330" actId="478"/>
          <ac:spMkLst>
            <pc:docMk/>
            <pc:sldMk cId="159629517" sldId="256"/>
            <ac:spMk id="11" creationId="{492B115D-FBD1-67BA-6819-4C208BC245FA}"/>
          </ac:spMkLst>
        </pc:spChg>
        <pc:spChg chg="add del mod">
          <ac:chgData name="Stanford Bowman" userId="6ede3e4e1afbea80" providerId="LiveId" clId="{72CAF3FF-E6C6-491C-B4BD-2A3EBDC15F1B}" dt="2024-12-23T20:18:51.516" v="326" actId="207"/>
          <ac:spMkLst>
            <pc:docMk/>
            <pc:sldMk cId="159629517" sldId="256"/>
            <ac:spMk id="12" creationId="{2022E25D-4FEF-FC89-2D65-55660ABC17DD}"/>
          </ac:spMkLst>
        </pc:spChg>
        <pc:spChg chg="add">
          <ac:chgData name="Stanford Bowman" userId="6ede3e4e1afbea80" providerId="LiveId" clId="{72CAF3FF-E6C6-491C-B4BD-2A3EBDC15F1B}" dt="2024-12-23T20:24:42.546" v="372" actId="26606"/>
          <ac:spMkLst>
            <pc:docMk/>
            <pc:sldMk cId="159629517" sldId="256"/>
            <ac:spMk id="14" creationId="{3B5F8FB9-93B9-4832-A062-85E1B6A5AFA4}"/>
          </ac:spMkLst>
        </pc:spChg>
        <pc:spChg chg="mod">
          <ac:chgData name="Stanford Bowman" userId="6ede3e4e1afbea80" providerId="LiveId" clId="{72CAF3FF-E6C6-491C-B4BD-2A3EBDC15F1B}" dt="2024-12-23T20:35:39.135" v="469" actId="207"/>
          <ac:spMkLst>
            <pc:docMk/>
            <pc:sldMk cId="159629517" sldId="256"/>
            <ac:spMk id="16" creationId="{42D81312-EC24-4AE0-B13D-2FAB2FD9637B}"/>
          </ac:spMkLst>
        </pc:spChg>
        <pc:spChg chg="add">
          <ac:chgData name="Stanford Bowman" userId="6ede3e4e1afbea80" providerId="LiveId" clId="{72CAF3FF-E6C6-491C-B4BD-2A3EBDC15F1B}" dt="2024-12-23T20:24:42.546" v="372" actId="26606"/>
          <ac:spMkLst>
            <pc:docMk/>
            <pc:sldMk cId="159629517" sldId="256"/>
            <ac:spMk id="17" creationId="{F37E8EB2-7BE0-4F3D-921C-F4E9C2C14929}"/>
          </ac:spMkLst>
        </pc:spChg>
        <pc:spChg chg="add">
          <ac:chgData name="Stanford Bowman" userId="6ede3e4e1afbea80" providerId="LiveId" clId="{72CAF3FF-E6C6-491C-B4BD-2A3EBDC15F1B}" dt="2024-12-23T20:24:42.546" v="372" actId="26606"/>
          <ac:spMkLst>
            <pc:docMk/>
            <pc:sldMk cId="159629517" sldId="256"/>
            <ac:spMk id="19" creationId="{E77AE46B-A945-4A7E-9911-903176079DD0}"/>
          </ac:spMkLst>
        </pc:spChg>
        <pc:spChg chg="add del">
          <ac:chgData name="Stanford Bowman" userId="6ede3e4e1afbea80" providerId="LiveId" clId="{72CAF3FF-E6C6-491C-B4BD-2A3EBDC15F1B}" dt="2024-12-23T20:23:46.250" v="367" actId="478"/>
          <ac:spMkLst>
            <pc:docMk/>
            <pc:sldMk cId="159629517" sldId="256"/>
            <ac:spMk id="28" creationId="{8950AD4C-6AF3-49F8-94E1-DBCAFB39478B}"/>
          </ac:spMkLst>
        </pc:spChg>
        <pc:spChg chg="add del">
          <ac:chgData name="Stanford Bowman" userId="6ede3e4e1afbea80" providerId="LiveId" clId="{72CAF3FF-E6C6-491C-B4BD-2A3EBDC15F1B}" dt="2024-12-23T20:23:46.250" v="367" actId="478"/>
          <ac:spMkLst>
            <pc:docMk/>
            <pc:sldMk cId="159629517" sldId="256"/>
            <ac:spMk id="30" creationId="{8DBEAE55-3EA1-41D7-A212-5F7D8986C1F2}"/>
          </ac:spMkLst>
        </pc:spChg>
        <pc:spChg chg="add del">
          <ac:chgData name="Stanford Bowman" userId="6ede3e4e1afbea80" providerId="LiveId" clId="{72CAF3FF-E6C6-491C-B4BD-2A3EBDC15F1B}" dt="2024-12-23T20:23:46.250" v="367" actId="478"/>
          <ac:spMkLst>
            <pc:docMk/>
            <pc:sldMk cId="159629517" sldId="256"/>
            <ac:spMk id="32" creationId="{CFC5F0E7-644F-4101-BE72-12825CF537E7}"/>
          </ac:spMkLst>
        </pc:spChg>
        <pc:spChg chg="add del">
          <ac:chgData name="Stanford Bowman" userId="6ede3e4e1afbea80" providerId="LiveId" clId="{72CAF3FF-E6C6-491C-B4BD-2A3EBDC15F1B}" dt="2024-12-23T20:23:46.250" v="367" actId="478"/>
          <ac:spMkLst>
            <pc:docMk/>
            <pc:sldMk cId="159629517" sldId="256"/>
            <ac:spMk id="34" creationId="{B1F9B6B4-B0C4-45C6-A086-901C960D03E7}"/>
          </ac:spMkLst>
        </pc:spChg>
        <pc:grpChg chg="add mod">
          <ac:chgData name="Stanford Bowman" userId="6ede3e4e1afbea80" providerId="LiveId" clId="{72CAF3FF-E6C6-491C-B4BD-2A3EBDC15F1B}" dt="2024-12-23T20:35:08.775" v="464" actId="14100"/>
          <ac:grpSpMkLst>
            <pc:docMk/>
            <pc:sldMk cId="159629517" sldId="256"/>
            <ac:grpSpMk id="2" creationId="{B3AD8BD7-F484-4BDA-B563-3B8F80ACD9F3}"/>
          </ac:grpSpMkLst>
        </pc:grpChg>
        <pc:grpChg chg="add del mod">
          <ac:chgData name="Stanford Bowman" userId="6ede3e4e1afbea80" providerId="LiveId" clId="{72CAF3FF-E6C6-491C-B4BD-2A3EBDC15F1B}" dt="2024-12-23T20:23:46.250" v="367" actId="478"/>
          <ac:grpSpMkLst>
            <pc:docMk/>
            <pc:sldMk cId="159629517" sldId="256"/>
            <ac:grpSpMk id="6" creationId="{8822FF37-89E8-FA1F-172D-4F5A2A5C0F52}"/>
          </ac:grpSpMkLst>
        </pc:grpChg>
        <pc:grpChg chg="add del mod">
          <ac:chgData name="Stanford Bowman" userId="6ede3e4e1afbea80" providerId="LiveId" clId="{72CAF3FF-E6C6-491C-B4BD-2A3EBDC15F1B}" dt="2024-12-23T20:19:11.502" v="329" actId="478"/>
          <ac:grpSpMkLst>
            <pc:docMk/>
            <pc:sldMk cId="159629517" sldId="256"/>
            <ac:grpSpMk id="8" creationId="{167C7E67-975F-09D7-92CB-0E8EF1588FC3}"/>
          </ac:grpSpMkLst>
        </pc:grpChg>
        <pc:grpChg chg="add del">
          <ac:chgData name="Stanford Bowman" userId="6ede3e4e1afbea80" providerId="LiveId" clId="{72CAF3FF-E6C6-491C-B4BD-2A3EBDC15F1B}" dt="2024-12-23T20:21:02.922" v="342" actId="26606"/>
          <ac:grpSpMkLst>
            <pc:docMk/>
            <pc:sldMk cId="159629517" sldId="256"/>
            <ac:grpSpMk id="15" creationId="{63737881-458F-40AD-B72B-B57D267DC423}"/>
          </ac:grpSpMkLst>
        </pc:grpChg>
        <pc:picChg chg="add mod">
          <ac:chgData name="Stanford Bowman" userId="6ede3e4e1afbea80" providerId="LiveId" clId="{72CAF3FF-E6C6-491C-B4BD-2A3EBDC15F1B}" dt="2024-12-23T20:20:43.284" v="338"/>
          <ac:picMkLst>
            <pc:docMk/>
            <pc:sldMk cId="159629517" sldId="256"/>
            <ac:picMk id="3" creationId="{FEA78C3F-26AA-6C54-21D2-89AC5C0F5D14}"/>
          </ac:picMkLst>
        </pc:picChg>
        <pc:picChg chg="add del mod ord">
          <ac:chgData name="Stanford Bowman" userId="6ede3e4e1afbea80" providerId="LiveId" clId="{72CAF3FF-E6C6-491C-B4BD-2A3EBDC15F1B}" dt="2024-12-23T20:19:23.599" v="331" actId="478"/>
          <ac:picMkLst>
            <pc:docMk/>
            <pc:sldMk cId="159629517" sldId="256"/>
            <ac:picMk id="5" creationId="{1275C87D-E0C1-911A-C625-20675AE2FFC0}"/>
          </ac:picMkLst>
        </pc:picChg>
        <pc:picChg chg="add del mod">
          <ac:chgData name="Stanford Bowman" userId="6ede3e4e1afbea80" providerId="LiveId" clId="{72CAF3FF-E6C6-491C-B4BD-2A3EBDC15F1B}" dt="2024-12-23T20:23:46.250" v="367" actId="478"/>
          <ac:picMkLst>
            <pc:docMk/>
            <pc:sldMk cId="159629517" sldId="256"/>
            <ac:picMk id="5" creationId="{CE90C54F-3586-5B7F-5A1D-7BC19CEB35B5}"/>
          </ac:picMkLst>
        </pc:picChg>
        <pc:picChg chg="add mod">
          <ac:chgData name="Stanford Bowman" userId="6ede3e4e1afbea80" providerId="LiveId" clId="{72CAF3FF-E6C6-491C-B4BD-2A3EBDC15F1B}" dt="2024-12-23T20:34:56.806" v="462" actId="1076"/>
          <ac:picMkLst>
            <pc:docMk/>
            <pc:sldMk cId="159629517" sldId="256"/>
            <ac:picMk id="10" creationId="{C22E3596-1752-9514-B5F4-53942FE94AE9}"/>
          </ac:picMkLst>
        </pc:picChg>
        <pc:picChg chg="add del">
          <ac:chgData name="Stanford Bowman" userId="6ede3e4e1afbea80" providerId="LiveId" clId="{72CAF3FF-E6C6-491C-B4BD-2A3EBDC15F1B}" dt="2024-12-23T20:19:39.666" v="333" actId="478"/>
          <ac:picMkLst>
            <pc:docMk/>
            <pc:sldMk cId="159629517" sldId="256"/>
            <ac:picMk id="13" creationId="{8F826D3F-427C-3ABA-4550-D840A3EFC287}"/>
          </ac:picMkLst>
        </pc:picChg>
      </pc:sldChg>
      <pc:sldChg chg="addSp delSp modSp del mod">
        <pc:chgData name="Stanford Bowman" userId="6ede3e4e1afbea80" providerId="LiveId" clId="{72CAF3FF-E6C6-491C-B4BD-2A3EBDC15F1B}" dt="2024-12-23T20:28:29.608" v="396" actId="47"/>
        <pc:sldMkLst>
          <pc:docMk/>
          <pc:sldMk cId="3640834202" sldId="272"/>
        </pc:sldMkLst>
        <pc:spChg chg="add del">
          <ac:chgData name="Stanford Bowman" userId="6ede3e4e1afbea80" providerId="LiveId" clId="{72CAF3FF-E6C6-491C-B4BD-2A3EBDC15F1B}" dt="2024-12-23T20:26:16.980" v="376" actId="21"/>
          <ac:spMkLst>
            <pc:docMk/>
            <pc:sldMk cId="3640834202" sldId="272"/>
            <ac:spMk id="8" creationId="{05A31FDE-B23E-4932-97D3-105527275301}"/>
          </ac:spMkLst>
        </pc:spChg>
        <pc:spChg chg="add del">
          <ac:chgData name="Stanford Bowman" userId="6ede3e4e1afbea80" providerId="LiveId" clId="{72CAF3FF-E6C6-491C-B4BD-2A3EBDC15F1B}" dt="2024-12-23T20:26:16.980" v="376" actId="21"/>
          <ac:spMkLst>
            <pc:docMk/>
            <pc:sldMk cId="3640834202" sldId="272"/>
            <ac:spMk id="9" creationId="{5A45F950-DF44-4AA3-8E54-47FE2AFB00FE}"/>
          </ac:spMkLst>
        </pc:spChg>
        <pc:spChg chg="add del">
          <ac:chgData name="Stanford Bowman" userId="6ede3e4e1afbea80" providerId="LiveId" clId="{72CAF3FF-E6C6-491C-B4BD-2A3EBDC15F1B}" dt="2024-12-23T20:23:56.452" v="369" actId="21"/>
          <ac:spMkLst>
            <pc:docMk/>
            <pc:sldMk cId="3640834202" sldId="272"/>
            <ac:spMk id="10" creationId="{F45D9594-EC48-494D-93EA-6959D7756831}"/>
          </ac:spMkLst>
        </pc:spChg>
        <pc:spChg chg="add del">
          <ac:chgData name="Stanford Bowman" userId="6ede3e4e1afbea80" providerId="LiveId" clId="{72CAF3FF-E6C6-491C-B4BD-2A3EBDC15F1B}" dt="2024-12-23T20:26:16.980" v="376" actId="21"/>
          <ac:spMkLst>
            <pc:docMk/>
            <pc:sldMk cId="3640834202" sldId="272"/>
            <ac:spMk id="11" creationId="{0F861137-455F-4156-A89B-7B5E22E8E984}"/>
          </ac:spMkLst>
        </pc:spChg>
        <pc:grpChg chg="add del">
          <ac:chgData name="Stanford Bowman" userId="6ede3e4e1afbea80" providerId="LiveId" clId="{72CAF3FF-E6C6-491C-B4BD-2A3EBDC15F1B}" dt="2024-12-23T20:26:16.980" v="376" actId="21"/>
          <ac:grpSpMkLst>
            <pc:docMk/>
            <pc:sldMk cId="3640834202" sldId="272"/>
            <ac:grpSpMk id="2" creationId="{B3AD8BD7-F484-4BDA-B563-3B8F80ACD9F3}"/>
          </ac:grpSpMkLst>
        </pc:grpChg>
        <pc:picChg chg="add del mod">
          <ac:chgData name="Stanford Bowman" userId="6ede3e4e1afbea80" providerId="LiveId" clId="{72CAF3FF-E6C6-491C-B4BD-2A3EBDC15F1B}" dt="2024-12-23T20:24:01.590" v="370" actId="21"/>
          <ac:picMkLst>
            <pc:docMk/>
            <pc:sldMk cId="3640834202" sldId="272"/>
            <ac:picMk id="4" creationId="{C22E3596-1752-9514-B5F4-53942FE94AE9}"/>
          </ac:picMkLst>
        </pc:picChg>
      </pc:sldChg>
      <pc:sldChg chg="addSp modSp mod">
        <pc:chgData name="Stanford Bowman" userId="6ede3e4e1afbea80" providerId="LiveId" clId="{72CAF3FF-E6C6-491C-B4BD-2A3EBDC15F1B}" dt="2024-12-23T20:32:40.774" v="426" actId="14100"/>
        <pc:sldMkLst>
          <pc:docMk/>
          <pc:sldMk cId="2484662368" sldId="376"/>
        </pc:sldMkLst>
        <pc:spChg chg="mod">
          <ac:chgData name="Stanford Bowman" userId="6ede3e4e1afbea80" providerId="LiveId" clId="{72CAF3FF-E6C6-491C-B4BD-2A3EBDC15F1B}" dt="2024-12-23T15:33:04.745" v="25" actId="465"/>
          <ac:spMkLst>
            <pc:docMk/>
            <pc:sldMk cId="2484662368" sldId="376"/>
            <ac:spMk id="3" creationId="{EB328228-CF9B-6964-F2AA-E29D929DB12D}"/>
          </ac:spMkLst>
        </pc:spChg>
        <pc:spChg chg="mod">
          <ac:chgData name="Stanford Bowman" userId="6ede3e4e1afbea80" providerId="LiveId" clId="{72CAF3FF-E6C6-491C-B4BD-2A3EBDC15F1B}" dt="2024-12-23T15:32:42.206" v="18" actId="164"/>
          <ac:spMkLst>
            <pc:docMk/>
            <pc:sldMk cId="2484662368" sldId="376"/>
            <ac:spMk id="10" creationId="{9BD83D4C-0F41-4852-A1A9-FD8CB2A889C5}"/>
          </ac:spMkLst>
        </pc:spChg>
        <pc:spChg chg="mod">
          <ac:chgData name="Stanford Bowman" userId="6ede3e4e1afbea80" providerId="LiveId" clId="{72CAF3FF-E6C6-491C-B4BD-2A3EBDC15F1B}" dt="2024-12-23T15:32:07.732" v="17" actId="1035"/>
          <ac:spMkLst>
            <pc:docMk/>
            <pc:sldMk cId="2484662368" sldId="376"/>
            <ac:spMk id="13" creationId="{10AEB2E7-02ED-48F9-A1FD-DF1A8AF26EA5}"/>
          </ac:spMkLst>
        </pc:spChg>
        <pc:spChg chg="mod">
          <ac:chgData name="Stanford Bowman" userId="6ede3e4e1afbea80" providerId="LiveId" clId="{72CAF3FF-E6C6-491C-B4BD-2A3EBDC15F1B}" dt="2024-12-23T15:32:42.206" v="18" actId="164"/>
          <ac:spMkLst>
            <pc:docMk/>
            <pc:sldMk cId="2484662368" sldId="376"/>
            <ac:spMk id="24" creationId="{69CEFE4A-6B6E-4728-B42A-C8F77D17A120}"/>
          </ac:spMkLst>
        </pc:spChg>
        <pc:spChg chg="mod">
          <ac:chgData name="Stanford Bowman" userId="6ede3e4e1afbea80" providerId="LiveId" clId="{72CAF3FF-E6C6-491C-B4BD-2A3EBDC15F1B}" dt="2024-12-23T15:32:42.206" v="18" actId="164"/>
          <ac:spMkLst>
            <pc:docMk/>
            <pc:sldMk cId="2484662368" sldId="376"/>
            <ac:spMk id="25" creationId="{E60F60CB-9085-45BA-95A1-7A8237587305}"/>
          </ac:spMkLst>
        </pc:spChg>
        <pc:grpChg chg="add mod">
          <ac:chgData name="Stanford Bowman" userId="6ede3e4e1afbea80" providerId="LiveId" clId="{72CAF3FF-E6C6-491C-B4BD-2A3EBDC15F1B}" dt="2024-12-23T15:32:42.206" v="18" actId="164"/>
          <ac:grpSpMkLst>
            <pc:docMk/>
            <pc:sldMk cId="2484662368" sldId="376"/>
            <ac:grpSpMk id="4" creationId="{22640094-FDDB-CEC0-2C48-AA77B0172DD2}"/>
          </ac:grpSpMkLst>
        </pc:grpChg>
        <pc:picChg chg="add mod ord">
          <ac:chgData name="Stanford Bowman" userId="6ede3e4e1afbea80" providerId="LiveId" clId="{72CAF3FF-E6C6-491C-B4BD-2A3EBDC15F1B}" dt="2024-12-23T20:32:40.774" v="426" actId="14100"/>
          <ac:picMkLst>
            <pc:docMk/>
            <pc:sldMk cId="2484662368" sldId="376"/>
            <ac:picMk id="5" creationId="{5E34B318-914C-0951-D2F2-8A5506BA84E7}"/>
          </ac:picMkLst>
        </pc:picChg>
      </pc:sldChg>
      <pc:sldChg chg="addSp modSp mod">
        <pc:chgData name="Stanford Bowman" userId="6ede3e4e1afbea80" providerId="LiveId" clId="{72CAF3FF-E6C6-491C-B4BD-2A3EBDC15F1B}" dt="2024-12-23T21:52:44.170" v="830" actId="207"/>
        <pc:sldMkLst>
          <pc:docMk/>
          <pc:sldMk cId="3093456043" sldId="393"/>
        </pc:sldMkLst>
        <pc:spChg chg="mod">
          <ac:chgData name="Stanford Bowman" userId="6ede3e4e1afbea80" providerId="LiveId" clId="{72CAF3FF-E6C6-491C-B4BD-2A3EBDC15F1B}" dt="2024-12-23T21:52:44.170" v="830" actId="207"/>
          <ac:spMkLst>
            <pc:docMk/>
            <pc:sldMk cId="3093456043" sldId="393"/>
            <ac:spMk id="2" creationId="{8AB13553-A6D1-485D-838E-30964AE9001E}"/>
          </ac:spMkLst>
        </pc:spChg>
        <pc:picChg chg="add mod ord">
          <ac:chgData name="Stanford Bowman" userId="6ede3e4e1afbea80" providerId="LiveId" clId="{72CAF3FF-E6C6-491C-B4BD-2A3EBDC15F1B}" dt="2024-12-23T21:52:28.211" v="814" actId="167"/>
          <ac:picMkLst>
            <pc:docMk/>
            <pc:sldMk cId="3093456043" sldId="393"/>
            <ac:picMk id="4" creationId="{24905F6C-1F43-9E48-2433-938113A5B1FE}"/>
          </ac:picMkLst>
        </pc:picChg>
      </pc:sldChg>
      <pc:sldChg chg="addSp modSp mod">
        <pc:chgData name="Stanford Bowman" userId="6ede3e4e1afbea80" providerId="LiveId" clId="{72CAF3FF-E6C6-491C-B4BD-2A3EBDC15F1B}" dt="2024-12-23T21:51:19.755" v="804" actId="207"/>
        <pc:sldMkLst>
          <pc:docMk/>
          <pc:sldMk cId="3452085809" sldId="421"/>
        </pc:sldMkLst>
        <pc:spChg chg="mod">
          <ac:chgData name="Stanford Bowman" userId="6ede3e4e1afbea80" providerId="LiveId" clId="{72CAF3FF-E6C6-491C-B4BD-2A3EBDC15F1B}" dt="2024-12-23T19:50:10.543" v="271" actId="1036"/>
          <ac:spMkLst>
            <pc:docMk/>
            <pc:sldMk cId="3452085809" sldId="421"/>
            <ac:spMk id="2" creationId="{4AF6DC48-6B31-BCF0-BB81-1EE642FB57A5}"/>
          </ac:spMkLst>
        </pc:spChg>
        <pc:spChg chg="mod">
          <ac:chgData name="Stanford Bowman" userId="6ede3e4e1afbea80" providerId="LiveId" clId="{72CAF3FF-E6C6-491C-B4BD-2A3EBDC15F1B}" dt="2024-12-23T21:51:19.755" v="804" actId="207"/>
          <ac:spMkLst>
            <pc:docMk/>
            <pc:sldMk cId="3452085809" sldId="421"/>
            <ac:spMk id="20" creationId="{E0E08A8E-44E9-45B0-8B50-4F7F860FB96D}"/>
          </ac:spMkLst>
        </pc:spChg>
        <pc:spChg chg="mod">
          <ac:chgData name="Stanford Bowman" userId="6ede3e4e1afbea80" providerId="LiveId" clId="{72CAF3FF-E6C6-491C-B4BD-2A3EBDC15F1B}" dt="2024-12-23T21:51:19.755" v="804" actId="207"/>
          <ac:spMkLst>
            <pc:docMk/>
            <pc:sldMk cId="3452085809" sldId="421"/>
            <ac:spMk id="27" creationId="{677FC927-7CB2-4858-9126-4B062A86ABDD}"/>
          </ac:spMkLst>
        </pc:spChg>
        <pc:picChg chg="add mod ord">
          <ac:chgData name="Stanford Bowman" userId="6ede3e4e1afbea80" providerId="LiveId" clId="{72CAF3FF-E6C6-491C-B4BD-2A3EBDC15F1B}" dt="2024-12-23T21:50:51.871" v="803" actId="167"/>
          <ac:picMkLst>
            <pc:docMk/>
            <pc:sldMk cId="3452085809" sldId="421"/>
            <ac:picMk id="4" creationId="{04863C9A-7434-9936-97E3-D5ECEB4DECC9}"/>
          </ac:picMkLst>
        </pc:picChg>
      </pc:sldChg>
      <pc:sldChg chg="modSp mod modNotes modNotesTx">
        <pc:chgData name="Stanford Bowman" userId="6ede3e4e1afbea80" providerId="LiveId" clId="{72CAF3FF-E6C6-491C-B4BD-2A3EBDC15F1B}" dt="2024-12-23T21:56:43.164" v="855" actId="27636"/>
        <pc:sldMkLst>
          <pc:docMk/>
          <pc:sldMk cId="2097442788" sldId="429"/>
        </pc:sldMkLst>
        <pc:spChg chg="mod">
          <ac:chgData name="Stanford Bowman" userId="6ede3e4e1afbea80" providerId="LiveId" clId="{72CAF3FF-E6C6-491C-B4BD-2A3EBDC15F1B}" dt="2024-12-23T21:27:24.851" v="680" actId="1035"/>
          <ac:spMkLst>
            <pc:docMk/>
            <pc:sldMk cId="2097442788" sldId="429"/>
            <ac:spMk id="2" creationId="{FB50B8FF-76AC-82B8-0D0F-5CDC4AB5CC1F}"/>
          </ac:spMkLst>
        </pc:spChg>
        <pc:graphicFrameChg chg="mod modGraphic">
          <ac:chgData name="Stanford Bowman" userId="6ede3e4e1afbea80" providerId="LiveId" clId="{72CAF3FF-E6C6-491C-B4BD-2A3EBDC15F1B}" dt="2024-12-23T21:28:27.529" v="689" actId="403"/>
          <ac:graphicFrameMkLst>
            <pc:docMk/>
            <pc:sldMk cId="2097442788" sldId="429"/>
            <ac:graphicFrameMk id="7" creationId="{46027673-0592-465C-98A8-D47C684A9290}"/>
          </ac:graphicFrameMkLst>
        </pc:graphicFrameChg>
      </pc:sldChg>
      <pc:sldChg chg="modSp mod ord modNotes modNotesTx">
        <pc:chgData name="Stanford Bowman" userId="6ede3e4e1afbea80" providerId="LiveId" clId="{72CAF3FF-E6C6-491C-B4BD-2A3EBDC15F1B}" dt="2024-12-23T22:11:38.829" v="899" actId="207"/>
        <pc:sldMkLst>
          <pc:docMk/>
          <pc:sldMk cId="4073456698" sldId="440"/>
        </pc:sldMkLst>
        <pc:spChg chg="mod">
          <ac:chgData name="Stanford Bowman" userId="6ede3e4e1afbea80" providerId="LiveId" clId="{72CAF3FF-E6C6-491C-B4BD-2A3EBDC15F1B}" dt="2024-12-23T22:11:38.829" v="899" actId="207"/>
          <ac:spMkLst>
            <pc:docMk/>
            <pc:sldMk cId="4073456698" sldId="440"/>
            <ac:spMk id="3" creationId="{EB3C4761-E2E5-DB20-801D-D484C6D7D252}"/>
          </ac:spMkLst>
        </pc:spChg>
        <pc:spChg chg="mod">
          <ac:chgData name="Stanford Bowman" userId="6ede3e4e1afbea80" providerId="LiveId" clId="{72CAF3FF-E6C6-491C-B4BD-2A3EBDC15F1B}" dt="2024-12-23T22:10:12.971" v="896"/>
          <ac:spMkLst>
            <pc:docMk/>
            <pc:sldMk cId="4073456698" sldId="440"/>
            <ac:spMk id="15" creationId="{9815E7F2-3E69-4096-ADEB-0A3EDF7CAF0F}"/>
          </ac:spMkLst>
        </pc:spChg>
        <pc:spChg chg="mod">
          <ac:chgData name="Stanford Bowman" userId="6ede3e4e1afbea80" providerId="LiveId" clId="{72CAF3FF-E6C6-491C-B4BD-2A3EBDC15F1B}" dt="2024-12-23T22:11:38.829" v="899" actId="207"/>
          <ac:spMkLst>
            <pc:docMk/>
            <pc:sldMk cId="4073456698" sldId="440"/>
            <ac:spMk id="16" creationId="{26C10FE7-E243-4C24-8423-5F595FFDBF66}"/>
          </ac:spMkLst>
        </pc:spChg>
        <pc:spChg chg="mod">
          <ac:chgData name="Stanford Bowman" userId="6ede3e4e1afbea80" providerId="LiveId" clId="{72CAF3FF-E6C6-491C-B4BD-2A3EBDC15F1B}" dt="2024-12-23T22:06:19.421" v="882"/>
          <ac:spMkLst>
            <pc:docMk/>
            <pc:sldMk cId="4073456698" sldId="440"/>
            <ac:spMk id="17" creationId="{6FEED4C8-8AB2-427F-8463-36B6B70974D4}"/>
          </ac:spMkLst>
        </pc:spChg>
        <pc:spChg chg="mod">
          <ac:chgData name="Stanford Bowman" userId="6ede3e4e1afbea80" providerId="LiveId" clId="{72CAF3FF-E6C6-491C-B4BD-2A3EBDC15F1B}" dt="2024-12-23T22:11:38.829" v="899" actId="207"/>
          <ac:spMkLst>
            <pc:docMk/>
            <pc:sldMk cId="4073456698" sldId="440"/>
            <ac:spMk id="18" creationId="{92C113D8-F8EF-4DFE-9BE5-E5F0D1E72215}"/>
          </ac:spMkLst>
        </pc:spChg>
      </pc:sldChg>
      <pc:sldChg chg="modSp mod">
        <pc:chgData name="Stanford Bowman" userId="6ede3e4e1afbea80" providerId="LiveId" clId="{72CAF3FF-E6C6-491C-B4BD-2A3EBDC15F1B}" dt="2024-12-23T20:37:12.942" v="473" actId="14100"/>
        <pc:sldMkLst>
          <pc:docMk/>
          <pc:sldMk cId="3097525468" sldId="443"/>
        </pc:sldMkLst>
        <pc:picChg chg="mod">
          <ac:chgData name="Stanford Bowman" userId="6ede3e4e1afbea80" providerId="LiveId" clId="{72CAF3FF-E6C6-491C-B4BD-2A3EBDC15F1B}" dt="2024-12-23T20:37:12.942" v="473" actId="14100"/>
          <ac:picMkLst>
            <pc:docMk/>
            <pc:sldMk cId="3097525468" sldId="443"/>
            <ac:picMk id="6" creationId="{B0BAEA9E-3A34-67DF-0F1E-CD002C76B6C3}"/>
          </ac:picMkLst>
        </pc:picChg>
      </pc:sldChg>
      <pc:sldChg chg="modSp mod">
        <pc:chgData name="Stanford Bowman" userId="6ede3e4e1afbea80" providerId="LiveId" clId="{72CAF3FF-E6C6-491C-B4BD-2A3EBDC15F1B}" dt="2024-12-23T21:41:08.333" v="765" actId="1076"/>
        <pc:sldMkLst>
          <pc:docMk/>
          <pc:sldMk cId="2224085469" sldId="454"/>
        </pc:sldMkLst>
        <pc:spChg chg="mod">
          <ac:chgData name="Stanford Bowman" userId="6ede3e4e1afbea80" providerId="LiveId" clId="{72CAF3FF-E6C6-491C-B4BD-2A3EBDC15F1B}" dt="2024-12-23T21:41:08.333" v="765" actId="1076"/>
          <ac:spMkLst>
            <pc:docMk/>
            <pc:sldMk cId="2224085469" sldId="454"/>
            <ac:spMk id="2" creationId="{6CF977C1-DFD2-BDBE-EF35-8FEC8668C037}"/>
          </ac:spMkLst>
        </pc:spChg>
      </pc:sldChg>
      <pc:sldChg chg="addSp delSp modSp mod">
        <pc:chgData name="Stanford Bowman" userId="6ede3e4e1afbea80" providerId="LiveId" clId="{72CAF3FF-E6C6-491C-B4BD-2A3EBDC15F1B}" dt="2024-12-23T21:49:34.409" v="800" actId="1076"/>
        <pc:sldMkLst>
          <pc:docMk/>
          <pc:sldMk cId="2270797631" sldId="456"/>
        </pc:sldMkLst>
        <pc:spChg chg="del mod">
          <ac:chgData name="Stanford Bowman" userId="6ede3e4e1afbea80" providerId="LiveId" clId="{72CAF3FF-E6C6-491C-B4BD-2A3EBDC15F1B}" dt="2024-12-23T21:45:46.113" v="777" actId="478"/>
          <ac:spMkLst>
            <pc:docMk/>
            <pc:sldMk cId="2270797631" sldId="456"/>
            <ac:spMk id="4" creationId="{F03D2B64-EF9D-8F5A-2C8E-BC5EE3969E80}"/>
          </ac:spMkLst>
        </pc:spChg>
        <pc:spChg chg="del">
          <ac:chgData name="Stanford Bowman" userId="6ede3e4e1afbea80" providerId="LiveId" clId="{72CAF3FF-E6C6-491C-B4BD-2A3EBDC15F1B}" dt="2024-12-23T21:45:36.440" v="776" actId="478"/>
          <ac:spMkLst>
            <pc:docMk/>
            <pc:sldMk cId="2270797631" sldId="456"/>
            <ac:spMk id="9" creationId="{7CBC7C74-3A2D-421C-9AAA-761C8856E6ED}"/>
          </ac:spMkLst>
        </pc:spChg>
        <pc:spChg chg="del">
          <ac:chgData name="Stanford Bowman" userId="6ede3e4e1afbea80" providerId="LiveId" clId="{72CAF3FF-E6C6-491C-B4BD-2A3EBDC15F1B}" dt="2024-12-23T21:45:36.440" v="776" actId="478"/>
          <ac:spMkLst>
            <pc:docMk/>
            <pc:sldMk cId="2270797631" sldId="456"/>
            <ac:spMk id="10" creationId="{056A0324-0365-451D-B209-F31D2F18CE5B}"/>
          </ac:spMkLst>
        </pc:spChg>
        <pc:picChg chg="add mod ord">
          <ac:chgData name="Stanford Bowman" userId="6ede3e4e1afbea80" providerId="LiveId" clId="{72CAF3FF-E6C6-491C-B4BD-2A3EBDC15F1B}" dt="2024-12-23T21:49:34.409" v="800" actId="1076"/>
          <ac:picMkLst>
            <pc:docMk/>
            <pc:sldMk cId="2270797631" sldId="456"/>
            <ac:picMk id="3" creationId="{A4AC42A8-4E1F-9DD6-04CB-791E10728900}"/>
          </ac:picMkLst>
        </pc:picChg>
      </pc:sldChg>
      <pc:sldChg chg="delSp modSp del mod modNotes">
        <pc:chgData name="Stanford Bowman" userId="6ede3e4e1afbea80" providerId="LiveId" clId="{72CAF3FF-E6C6-491C-B4BD-2A3EBDC15F1B}" dt="2024-12-23T20:52:48.189" v="565" actId="47"/>
        <pc:sldMkLst>
          <pc:docMk/>
          <pc:sldMk cId="380905856" sldId="468"/>
        </pc:sldMkLst>
        <pc:spChg chg="del">
          <ac:chgData name="Stanford Bowman" userId="6ede3e4e1afbea80" providerId="LiveId" clId="{72CAF3FF-E6C6-491C-B4BD-2A3EBDC15F1B}" dt="2024-12-23T20:40:58.808" v="490" actId="21"/>
          <ac:spMkLst>
            <pc:docMk/>
            <pc:sldMk cId="380905856" sldId="468"/>
            <ac:spMk id="2" creationId="{B398BD49-20F7-B138-BEDD-608DDD48E1CA}"/>
          </ac:spMkLst>
        </pc:spChg>
        <pc:spChg chg="del">
          <ac:chgData name="Stanford Bowman" userId="6ede3e4e1afbea80" providerId="LiveId" clId="{72CAF3FF-E6C6-491C-B4BD-2A3EBDC15F1B}" dt="2024-12-23T20:40:58.808" v="490" actId="21"/>
          <ac:spMkLst>
            <pc:docMk/>
            <pc:sldMk cId="380905856" sldId="468"/>
            <ac:spMk id="3" creationId="{C564B3D2-1E0C-3CE2-E96D-29C082A5A9B8}"/>
          </ac:spMkLst>
        </pc:spChg>
        <pc:spChg chg="del">
          <ac:chgData name="Stanford Bowman" userId="6ede3e4e1afbea80" providerId="LiveId" clId="{72CAF3FF-E6C6-491C-B4BD-2A3EBDC15F1B}" dt="2024-12-23T20:40:58.808" v="490" actId="21"/>
          <ac:spMkLst>
            <pc:docMk/>
            <pc:sldMk cId="380905856" sldId="468"/>
            <ac:spMk id="6" creationId="{B327993C-C2FD-187F-A45D-3C0FF7D5EE36}"/>
          </ac:spMkLst>
        </pc:spChg>
        <pc:spChg chg="del">
          <ac:chgData name="Stanford Bowman" userId="6ede3e4e1afbea80" providerId="LiveId" clId="{72CAF3FF-E6C6-491C-B4BD-2A3EBDC15F1B}" dt="2024-12-23T20:40:58.808" v="490" actId="21"/>
          <ac:spMkLst>
            <pc:docMk/>
            <pc:sldMk cId="380905856" sldId="468"/>
            <ac:spMk id="7" creationId="{F604E5CB-21A4-CA7B-FF54-88DA0B5953DD}"/>
          </ac:spMkLst>
        </pc:spChg>
        <pc:spChg chg="del">
          <ac:chgData name="Stanford Bowman" userId="6ede3e4e1afbea80" providerId="LiveId" clId="{72CAF3FF-E6C6-491C-B4BD-2A3EBDC15F1B}" dt="2024-12-23T20:40:58.808" v="490" actId="21"/>
          <ac:spMkLst>
            <pc:docMk/>
            <pc:sldMk cId="380905856" sldId="468"/>
            <ac:spMk id="9" creationId="{0D1FDAB2-242B-5ED2-1C5C-5120FDE4EDF2}"/>
          </ac:spMkLst>
        </pc:spChg>
        <pc:spChg chg="del mod">
          <ac:chgData name="Stanford Bowman" userId="6ede3e4e1afbea80" providerId="LiveId" clId="{72CAF3FF-E6C6-491C-B4BD-2A3EBDC15F1B}" dt="2024-12-23T20:40:58.808" v="490" actId="21"/>
          <ac:spMkLst>
            <pc:docMk/>
            <pc:sldMk cId="380905856" sldId="468"/>
            <ac:spMk id="10" creationId="{D378BBBF-A582-2B37-5BCA-881C269DEBE8}"/>
          </ac:spMkLst>
        </pc:spChg>
        <pc:spChg chg="del">
          <ac:chgData name="Stanford Bowman" userId="6ede3e4e1afbea80" providerId="LiveId" clId="{72CAF3FF-E6C6-491C-B4BD-2A3EBDC15F1B}" dt="2024-12-23T20:40:58.808" v="490" actId="21"/>
          <ac:spMkLst>
            <pc:docMk/>
            <pc:sldMk cId="380905856" sldId="468"/>
            <ac:spMk id="12" creationId="{3F04CBDF-837B-40E2-8738-CBBEDE1B4FAE}"/>
          </ac:spMkLst>
        </pc:spChg>
        <pc:spChg chg="del">
          <ac:chgData name="Stanford Bowman" userId="6ede3e4e1afbea80" providerId="LiveId" clId="{72CAF3FF-E6C6-491C-B4BD-2A3EBDC15F1B}" dt="2024-12-23T20:40:58.808" v="490" actId="21"/>
          <ac:spMkLst>
            <pc:docMk/>
            <pc:sldMk cId="380905856" sldId="468"/>
            <ac:spMk id="14" creationId="{53D00BA3-6582-4CD7-BC9B-B199287D39E2}"/>
          </ac:spMkLst>
        </pc:spChg>
        <pc:picChg chg="del mod">
          <ac:chgData name="Stanford Bowman" userId="6ede3e4e1afbea80" providerId="LiveId" clId="{72CAF3FF-E6C6-491C-B4BD-2A3EBDC15F1B}" dt="2024-12-23T20:40:58.808" v="490" actId="21"/>
          <ac:picMkLst>
            <pc:docMk/>
            <pc:sldMk cId="380905856" sldId="468"/>
            <ac:picMk id="5" creationId="{C69A3C64-7308-402E-2C86-38AA36680E08}"/>
          </ac:picMkLst>
        </pc:picChg>
        <pc:cxnChg chg="del">
          <ac:chgData name="Stanford Bowman" userId="6ede3e4e1afbea80" providerId="LiveId" clId="{72CAF3FF-E6C6-491C-B4BD-2A3EBDC15F1B}" dt="2024-12-23T20:40:58.808" v="490" actId="21"/>
          <ac:cxnSpMkLst>
            <pc:docMk/>
            <pc:sldMk cId="380905856" sldId="468"/>
            <ac:cxnSpMk id="13" creationId="{A59A3EA5-4B17-46D7-8358-1E2CFD7A8EB1}"/>
          </ac:cxnSpMkLst>
        </pc:cxnChg>
      </pc:sldChg>
      <pc:sldChg chg="addSp delSp modSp mod modNotes">
        <pc:chgData name="Stanford Bowman" userId="6ede3e4e1afbea80" providerId="LiveId" clId="{72CAF3FF-E6C6-491C-B4BD-2A3EBDC15F1B}" dt="2024-12-23T21:26:36.538" v="677" actId="207"/>
        <pc:sldMkLst>
          <pc:docMk/>
          <pc:sldMk cId="3697834073" sldId="470"/>
        </pc:sldMkLst>
        <pc:spChg chg="mod">
          <ac:chgData name="Stanford Bowman" userId="6ede3e4e1afbea80" providerId="LiveId" clId="{72CAF3FF-E6C6-491C-B4BD-2A3EBDC15F1B}" dt="2024-12-23T15:36:39.889" v="42" actId="207"/>
          <ac:spMkLst>
            <pc:docMk/>
            <pc:sldMk cId="3697834073" sldId="470"/>
            <ac:spMk id="6" creationId="{B327993C-C2FD-187F-A45D-3C0FF7D5EE36}"/>
          </ac:spMkLst>
        </pc:spChg>
        <pc:spChg chg="mod">
          <ac:chgData name="Stanford Bowman" userId="6ede3e4e1afbea80" providerId="LiveId" clId="{72CAF3FF-E6C6-491C-B4BD-2A3EBDC15F1B}" dt="2024-12-23T21:26:36.538" v="677" actId="207"/>
          <ac:spMkLst>
            <pc:docMk/>
            <pc:sldMk cId="3697834073" sldId="470"/>
            <ac:spMk id="7" creationId="{F604E5CB-21A4-CA7B-FF54-88DA0B5953DD}"/>
          </ac:spMkLst>
        </pc:spChg>
        <pc:spChg chg="mod">
          <ac:chgData name="Stanford Bowman" userId="6ede3e4e1afbea80" providerId="LiveId" clId="{72CAF3FF-E6C6-491C-B4BD-2A3EBDC15F1B}" dt="2024-12-23T15:36:39.889" v="42" actId="207"/>
          <ac:spMkLst>
            <pc:docMk/>
            <pc:sldMk cId="3697834073" sldId="470"/>
            <ac:spMk id="12" creationId="{3F04CBDF-837B-40E2-8738-CBBEDE1B4FAE}"/>
          </ac:spMkLst>
        </pc:spChg>
        <pc:picChg chg="add mod ord">
          <ac:chgData name="Stanford Bowman" userId="6ede3e4e1afbea80" providerId="LiveId" clId="{72CAF3FF-E6C6-491C-B4BD-2A3EBDC15F1B}" dt="2024-12-23T21:25:28.920" v="673" actId="167"/>
          <ac:picMkLst>
            <pc:docMk/>
            <pc:sldMk cId="3697834073" sldId="470"/>
            <ac:picMk id="3" creationId="{952689FB-8C30-5EE9-D893-28B4E053CC7B}"/>
          </ac:picMkLst>
        </pc:picChg>
        <pc:picChg chg="del mod">
          <ac:chgData name="Stanford Bowman" userId="6ede3e4e1afbea80" providerId="LiveId" clId="{72CAF3FF-E6C6-491C-B4BD-2A3EBDC15F1B}" dt="2024-12-23T21:25:18.358" v="672" actId="478"/>
          <ac:picMkLst>
            <pc:docMk/>
            <pc:sldMk cId="3697834073" sldId="470"/>
            <ac:picMk id="4" creationId="{EC042F77-5F92-E1F1-86BD-A3B07A34FF0B}"/>
          </ac:picMkLst>
        </pc:picChg>
      </pc:sldChg>
      <pc:sldChg chg="addSp delSp modSp mod modNotes">
        <pc:chgData name="Stanford Bowman" userId="6ede3e4e1afbea80" providerId="LiveId" clId="{72CAF3FF-E6C6-491C-B4BD-2A3EBDC15F1B}" dt="2024-12-23T21:17:47.221" v="578" actId="207"/>
        <pc:sldMkLst>
          <pc:docMk/>
          <pc:sldMk cId="78467835" sldId="478"/>
        </pc:sldMkLst>
        <pc:spChg chg="del">
          <ac:chgData name="Stanford Bowman" userId="6ede3e4e1afbea80" providerId="LiveId" clId="{72CAF3FF-E6C6-491C-B4BD-2A3EBDC15F1B}" dt="2024-12-23T20:53:11.315" v="566" actId="478"/>
          <ac:spMkLst>
            <pc:docMk/>
            <pc:sldMk cId="78467835" sldId="478"/>
            <ac:spMk id="2" creationId="{677AA962-2B98-CA78-7676-8908CF0165ED}"/>
          </ac:spMkLst>
        </pc:spChg>
        <pc:spChg chg="mod">
          <ac:chgData name="Stanford Bowman" userId="6ede3e4e1afbea80" providerId="LiveId" clId="{72CAF3FF-E6C6-491C-B4BD-2A3EBDC15F1B}" dt="2024-12-23T21:16:46.437" v="571" actId="207"/>
          <ac:spMkLst>
            <pc:docMk/>
            <pc:sldMk cId="78467835" sldId="478"/>
            <ac:spMk id="3" creationId="{01F1E5EB-78A0-4FA0-ADD9-5030EC56318F}"/>
          </ac:spMkLst>
        </pc:spChg>
        <pc:spChg chg="mod">
          <ac:chgData name="Stanford Bowman" userId="6ede3e4e1afbea80" providerId="LiveId" clId="{72CAF3FF-E6C6-491C-B4BD-2A3EBDC15F1B}" dt="2024-12-23T21:16:26.721" v="570" actId="207"/>
          <ac:spMkLst>
            <pc:docMk/>
            <pc:sldMk cId="78467835" sldId="478"/>
            <ac:spMk id="4" creationId="{8CFB0A91-8811-1AE5-8F5A-3CC8CE558B97}"/>
          </ac:spMkLst>
        </pc:spChg>
        <pc:spChg chg="add mod">
          <ac:chgData name="Stanford Bowman" userId="6ede3e4e1afbea80" providerId="LiveId" clId="{72CAF3FF-E6C6-491C-B4BD-2A3EBDC15F1B}" dt="2024-12-23T21:17:47.221" v="578" actId="207"/>
          <ac:spMkLst>
            <pc:docMk/>
            <pc:sldMk cId="78467835" sldId="478"/>
            <ac:spMk id="5" creationId="{4EB52B40-42A0-4108-8F2A-D5FB3DDD0619}"/>
          </ac:spMkLst>
        </pc:spChg>
        <pc:spChg chg="mod">
          <ac:chgData name="Stanford Bowman" userId="6ede3e4e1afbea80" providerId="LiveId" clId="{72CAF3FF-E6C6-491C-B4BD-2A3EBDC15F1B}" dt="2024-12-23T15:35:25.424" v="35" actId="207"/>
          <ac:spMkLst>
            <pc:docMk/>
            <pc:sldMk cId="78467835" sldId="478"/>
            <ac:spMk id="6" creationId="{B327993C-C2FD-187F-A45D-3C0FF7D5EE36}"/>
          </ac:spMkLst>
        </pc:spChg>
        <pc:spChg chg="mod">
          <ac:chgData name="Stanford Bowman" userId="6ede3e4e1afbea80" providerId="LiveId" clId="{72CAF3FF-E6C6-491C-B4BD-2A3EBDC15F1B}" dt="2024-12-23T20:54:14.548" v="569"/>
          <ac:spMkLst>
            <pc:docMk/>
            <pc:sldMk cId="78467835" sldId="478"/>
            <ac:spMk id="7" creationId="{F604E5CB-21A4-CA7B-FF54-88DA0B5953DD}"/>
          </ac:spMkLst>
        </pc:spChg>
        <pc:spChg chg="mod">
          <ac:chgData name="Stanford Bowman" userId="6ede3e4e1afbea80" providerId="LiveId" clId="{72CAF3FF-E6C6-491C-B4BD-2A3EBDC15F1B}" dt="2024-12-23T15:35:25.424" v="35" actId="207"/>
          <ac:spMkLst>
            <pc:docMk/>
            <pc:sldMk cId="78467835" sldId="478"/>
            <ac:spMk id="12" creationId="{3F04CBDF-837B-40E2-8738-CBBEDE1B4FAE}"/>
          </ac:spMkLst>
        </pc:spChg>
      </pc:sldChg>
      <pc:sldChg chg="addSp delSp modSp mod">
        <pc:chgData name="Stanford Bowman" userId="6ede3e4e1afbea80" providerId="LiveId" clId="{72CAF3FF-E6C6-491C-B4BD-2A3EBDC15F1B}" dt="2024-12-23T21:24:11.544" v="669" actId="207"/>
        <pc:sldMkLst>
          <pc:docMk/>
          <pc:sldMk cId="3500963641" sldId="479"/>
        </pc:sldMkLst>
        <pc:spChg chg="add del mod">
          <ac:chgData name="Stanford Bowman" userId="6ede3e4e1afbea80" providerId="LiveId" clId="{72CAF3FF-E6C6-491C-B4BD-2A3EBDC15F1B}" dt="2024-12-23T21:21:53.765" v="633" actId="22"/>
          <ac:spMkLst>
            <pc:docMk/>
            <pc:sldMk cId="3500963641" sldId="479"/>
            <ac:spMk id="5" creationId="{47A1D168-F3B8-B643-8A15-CDB8962C35DD}"/>
          </ac:spMkLst>
        </pc:spChg>
        <pc:spChg chg="add del mod">
          <ac:chgData name="Stanford Bowman" userId="6ede3e4e1afbea80" providerId="LiveId" clId="{72CAF3FF-E6C6-491C-B4BD-2A3EBDC15F1B}" dt="2024-12-23T21:22:34.485" v="638" actId="207"/>
          <ac:spMkLst>
            <pc:docMk/>
            <pc:sldMk cId="3500963641" sldId="479"/>
            <ac:spMk id="6" creationId="{B327993C-C2FD-187F-A45D-3C0FF7D5EE36}"/>
          </ac:spMkLst>
        </pc:spChg>
        <pc:spChg chg="mod ord">
          <ac:chgData name="Stanford Bowman" userId="6ede3e4e1afbea80" providerId="LiveId" clId="{72CAF3FF-E6C6-491C-B4BD-2A3EBDC15F1B}" dt="2024-12-23T21:24:11.544" v="669" actId="207"/>
          <ac:spMkLst>
            <pc:docMk/>
            <pc:sldMk cId="3500963641" sldId="479"/>
            <ac:spMk id="7" creationId="{F604E5CB-21A4-CA7B-FF54-88DA0B5953DD}"/>
          </ac:spMkLst>
        </pc:spChg>
        <pc:spChg chg="add mod">
          <ac:chgData name="Stanford Bowman" userId="6ede3e4e1afbea80" providerId="LiveId" clId="{72CAF3FF-E6C6-491C-B4BD-2A3EBDC15F1B}" dt="2024-12-23T21:23:58.551" v="659" actId="1036"/>
          <ac:spMkLst>
            <pc:docMk/>
            <pc:sldMk cId="3500963641" sldId="479"/>
            <ac:spMk id="9" creationId="{C28BCC32-93B5-CEAC-7288-404459FB2F46}"/>
          </ac:spMkLst>
        </pc:spChg>
        <pc:spChg chg="mod">
          <ac:chgData name="Stanford Bowman" userId="6ede3e4e1afbea80" providerId="LiveId" clId="{72CAF3FF-E6C6-491C-B4BD-2A3EBDC15F1B}" dt="2024-12-23T21:22:34.485" v="638" actId="207"/>
          <ac:spMkLst>
            <pc:docMk/>
            <pc:sldMk cId="3500963641" sldId="479"/>
            <ac:spMk id="12" creationId="{3F04CBDF-837B-40E2-8738-CBBEDE1B4FAE}"/>
          </ac:spMkLst>
        </pc:spChg>
        <pc:spChg chg="del mod">
          <ac:chgData name="Stanford Bowman" userId="6ede3e4e1afbea80" providerId="LiveId" clId="{72CAF3FF-E6C6-491C-B4BD-2A3EBDC15F1B}" dt="2024-12-23T21:18:02.775" v="579" actId="478"/>
          <ac:spMkLst>
            <pc:docMk/>
            <pc:sldMk cId="3500963641" sldId="479"/>
            <ac:spMk id="16" creationId="{0BA1E93C-F41A-777C-F399-BAD1E23CACA6}"/>
          </ac:spMkLst>
        </pc:spChg>
        <pc:picChg chg="add mod">
          <ac:chgData name="Stanford Bowman" userId="6ede3e4e1afbea80" providerId="LiveId" clId="{72CAF3FF-E6C6-491C-B4BD-2A3EBDC15F1B}" dt="2024-12-23T21:21:10.840" v="620" actId="14100"/>
          <ac:picMkLst>
            <pc:docMk/>
            <pc:sldMk cId="3500963641" sldId="479"/>
            <ac:picMk id="3" creationId="{2281E6A2-4BCA-E2CD-D32D-3C4B01E86E6C}"/>
          </ac:picMkLst>
        </pc:picChg>
      </pc:sldChg>
      <pc:sldChg chg="del">
        <pc:chgData name="Stanford Bowman" userId="6ede3e4e1afbea80" providerId="LiveId" clId="{72CAF3FF-E6C6-491C-B4BD-2A3EBDC15F1B}" dt="2024-12-23T21:40:41.793" v="762" actId="47"/>
        <pc:sldMkLst>
          <pc:docMk/>
          <pc:sldMk cId="646140326" sldId="481"/>
        </pc:sldMkLst>
      </pc:sldChg>
      <pc:sldChg chg="modSp mod modNotes modNotesTx">
        <pc:chgData name="Stanford Bowman" userId="6ede3e4e1afbea80" providerId="LiveId" clId="{72CAF3FF-E6C6-491C-B4BD-2A3EBDC15F1B}" dt="2024-12-23T22:12:10.677" v="902" actId="207"/>
        <pc:sldMkLst>
          <pc:docMk/>
          <pc:sldMk cId="3214157986" sldId="483"/>
        </pc:sldMkLst>
        <pc:spChg chg="mod">
          <ac:chgData name="Stanford Bowman" userId="6ede3e4e1afbea80" providerId="LiveId" clId="{72CAF3FF-E6C6-491C-B4BD-2A3EBDC15F1B}" dt="2024-12-23T22:12:10.677" v="902" actId="207"/>
          <ac:spMkLst>
            <pc:docMk/>
            <pc:sldMk cId="3214157986" sldId="483"/>
            <ac:spMk id="3" creationId="{EB3C4761-E2E5-DB20-801D-D484C6D7D252}"/>
          </ac:spMkLst>
        </pc:spChg>
        <pc:spChg chg="mod">
          <ac:chgData name="Stanford Bowman" userId="6ede3e4e1afbea80" providerId="LiveId" clId="{72CAF3FF-E6C6-491C-B4BD-2A3EBDC15F1B}" dt="2024-12-23T22:05:23.988" v="880"/>
          <ac:spMkLst>
            <pc:docMk/>
            <pc:sldMk cId="3214157986" sldId="483"/>
            <ac:spMk id="15" creationId="{9815E7F2-3E69-4096-ADEB-0A3EDF7CAF0F}"/>
          </ac:spMkLst>
        </pc:spChg>
        <pc:spChg chg="mod">
          <ac:chgData name="Stanford Bowman" userId="6ede3e4e1afbea80" providerId="LiveId" clId="{72CAF3FF-E6C6-491C-B4BD-2A3EBDC15F1B}" dt="2024-12-23T22:12:10.677" v="902" actId="207"/>
          <ac:spMkLst>
            <pc:docMk/>
            <pc:sldMk cId="3214157986" sldId="483"/>
            <ac:spMk id="16" creationId="{26C10FE7-E243-4C24-8423-5F595FFDBF66}"/>
          </ac:spMkLst>
        </pc:spChg>
        <pc:spChg chg="mod">
          <ac:chgData name="Stanford Bowman" userId="6ede3e4e1afbea80" providerId="LiveId" clId="{72CAF3FF-E6C6-491C-B4BD-2A3EBDC15F1B}" dt="2024-12-23T22:03:26.933" v="874" actId="14100"/>
          <ac:spMkLst>
            <pc:docMk/>
            <pc:sldMk cId="3214157986" sldId="483"/>
            <ac:spMk id="17" creationId="{6FEED4C8-8AB2-427F-8463-36B6B70974D4}"/>
          </ac:spMkLst>
        </pc:spChg>
        <pc:spChg chg="mod">
          <ac:chgData name="Stanford Bowman" userId="6ede3e4e1afbea80" providerId="LiveId" clId="{72CAF3FF-E6C6-491C-B4BD-2A3EBDC15F1B}" dt="2024-12-23T22:12:10.677" v="902" actId="207"/>
          <ac:spMkLst>
            <pc:docMk/>
            <pc:sldMk cId="3214157986" sldId="483"/>
            <ac:spMk id="18" creationId="{92C113D8-F8EF-4DFE-9BE5-E5F0D1E72215}"/>
          </ac:spMkLst>
        </pc:spChg>
      </pc:sldChg>
      <pc:sldChg chg="del">
        <pc:chgData name="Stanford Bowman" userId="6ede3e4e1afbea80" providerId="LiveId" clId="{72CAF3FF-E6C6-491C-B4BD-2A3EBDC15F1B}" dt="2024-12-23T22:11:47.149" v="900" actId="47"/>
        <pc:sldMkLst>
          <pc:docMk/>
          <pc:sldMk cId="3560264274" sldId="484"/>
        </pc:sldMkLst>
      </pc:sldChg>
      <pc:sldChg chg="modSp del mod">
        <pc:chgData name="Stanford Bowman" userId="6ede3e4e1afbea80" providerId="LiveId" clId="{72CAF3FF-E6C6-491C-B4BD-2A3EBDC15F1B}" dt="2024-12-23T22:12:29.368" v="903" actId="47"/>
        <pc:sldMkLst>
          <pc:docMk/>
          <pc:sldMk cId="2157443641" sldId="486"/>
        </pc:sldMkLst>
        <pc:spChg chg="mod">
          <ac:chgData name="Stanford Bowman" userId="6ede3e4e1afbea80" providerId="LiveId" clId="{72CAF3FF-E6C6-491C-B4BD-2A3EBDC15F1B}" dt="2024-12-23T21:53:55.718" v="849" actId="20577"/>
          <ac:spMkLst>
            <pc:docMk/>
            <pc:sldMk cId="2157443641" sldId="486"/>
            <ac:spMk id="17" creationId="{7DA1A466-C385-490A-8C94-B1760207B4CE}"/>
          </ac:spMkLst>
        </pc:spChg>
      </pc:sldChg>
      <pc:sldChg chg="modSp del mod modNotes">
        <pc:chgData name="Stanford Bowman" userId="6ede3e4e1afbea80" providerId="LiveId" clId="{72CAF3FF-E6C6-491C-B4BD-2A3EBDC15F1B}" dt="2024-12-23T20:52:41.922" v="564" actId="47"/>
        <pc:sldMkLst>
          <pc:docMk/>
          <pc:sldMk cId="1724224223" sldId="487"/>
        </pc:sldMkLst>
        <pc:spChg chg="mod">
          <ac:chgData name="Stanford Bowman" userId="6ede3e4e1afbea80" providerId="LiveId" clId="{72CAF3FF-E6C6-491C-B4BD-2A3EBDC15F1B}" dt="2024-12-23T15:33:56.449" v="28" actId="1076"/>
          <ac:spMkLst>
            <pc:docMk/>
            <pc:sldMk cId="1724224223" sldId="487"/>
            <ac:spMk id="10" creationId="{D378BBBF-A582-2B37-5BCA-881C269DEBE8}"/>
          </ac:spMkLst>
        </pc:spChg>
        <pc:picChg chg="mod">
          <ac:chgData name="Stanford Bowman" userId="6ede3e4e1afbea80" providerId="LiveId" clId="{72CAF3FF-E6C6-491C-B4BD-2A3EBDC15F1B}" dt="2024-12-23T15:33:36.189" v="27" actId="1076"/>
          <ac:picMkLst>
            <pc:docMk/>
            <pc:sldMk cId="1724224223" sldId="487"/>
            <ac:picMk id="5" creationId="{C69A3C64-7308-402E-2C86-38AA36680E08}"/>
          </ac:picMkLst>
        </pc:picChg>
      </pc:sldChg>
      <pc:sldChg chg="delSp modSp del mod">
        <pc:chgData name="Stanford Bowman" userId="6ede3e4e1afbea80" providerId="LiveId" clId="{72CAF3FF-E6C6-491C-B4BD-2A3EBDC15F1B}" dt="2024-12-23T21:55:12.048" v="850" actId="47"/>
        <pc:sldMkLst>
          <pc:docMk/>
          <pc:sldMk cId="234997107" sldId="488"/>
        </pc:sldMkLst>
        <pc:spChg chg="del mod ord">
          <ac:chgData name="Stanford Bowman" userId="6ede3e4e1afbea80" providerId="LiveId" clId="{72CAF3FF-E6C6-491C-B4BD-2A3EBDC15F1B}" dt="2024-12-23T21:29:10.921" v="693" actId="21"/>
          <ac:spMkLst>
            <pc:docMk/>
            <pc:sldMk cId="234997107" sldId="488"/>
            <ac:spMk id="6" creationId="{066355A2-BDBA-B4CC-EB1B-71F93793720B}"/>
          </ac:spMkLst>
        </pc:spChg>
        <pc:spChg chg="del mod ord">
          <ac:chgData name="Stanford Bowman" userId="6ede3e4e1afbea80" providerId="LiveId" clId="{72CAF3FF-E6C6-491C-B4BD-2A3EBDC15F1B}" dt="2024-12-23T21:29:10.921" v="693" actId="21"/>
          <ac:spMkLst>
            <pc:docMk/>
            <pc:sldMk cId="234997107" sldId="488"/>
            <ac:spMk id="8" creationId="{0B0374A3-4F59-4729-A0DE-A253865B5D03}"/>
          </ac:spMkLst>
        </pc:spChg>
        <pc:spChg chg="del mod ord">
          <ac:chgData name="Stanford Bowman" userId="6ede3e4e1afbea80" providerId="LiveId" clId="{72CAF3FF-E6C6-491C-B4BD-2A3EBDC15F1B}" dt="2024-12-23T21:29:10.921" v="693" actId="21"/>
          <ac:spMkLst>
            <pc:docMk/>
            <pc:sldMk cId="234997107" sldId="488"/>
            <ac:spMk id="10" creationId="{CD160821-B2AB-4341-ABF2-B44268E77B37}"/>
          </ac:spMkLst>
        </pc:spChg>
        <pc:spChg chg="del ord">
          <ac:chgData name="Stanford Bowman" userId="6ede3e4e1afbea80" providerId="LiveId" clId="{72CAF3FF-E6C6-491C-B4BD-2A3EBDC15F1B}" dt="2024-12-23T21:29:10.921" v="693" actId="21"/>
          <ac:spMkLst>
            <pc:docMk/>
            <pc:sldMk cId="234997107" sldId="488"/>
            <ac:spMk id="11" creationId="{56A0CA3C-CB6F-4969-93C0-45F283F66746}"/>
          </ac:spMkLst>
        </pc:spChg>
        <pc:spChg chg="del mod ord">
          <ac:chgData name="Stanford Bowman" userId="6ede3e4e1afbea80" providerId="LiveId" clId="{72CAF3FF-E6C6-491C-B4BD-2A3EBDC15F1B}" dt="2024-12-23T21:29:10.921" v="693" actId="21"/>
          <ac:spMkLst>
            <pc:docMk/>
            <pc:sldMk cId="234997107" sldId="488"/>
            <ac:spMk id="12" creationId="{CBEAE4E6-CD19-4092-9C7E-2C12B39CCE7B}"/>
          </ac:spMkLst>
        </pc:spChg>
        <pc:spChg chg="del mod ord">
          <ac:chgData name="Stanford Bowman" userId="6ede3e4e1afbea80" providerId="LiveId" clId="{72CAF3FF-E6C6-491C-B4BD-2A3EBDC15F1B}" dt="2024-12-23T21:29:10.921" v="693" actId="21"/>
          <ac:spMkLst>
            <pc:docMk/>
            <pc:sldMk cId="234997107" sldId="488"/>
            <ac:spMk id="13" creationId="{3770BEAC-D32D-4558-9174-4A01FA43041C}"/>
          </ac:spMkLst>
        </pc:spChg>
        <pc:spChg chg="del mod ord">
          <ac:chgData name="Stanford Bowman" userId="6ede3e4e1afbea80" providerId="LiveId" clId="{72CAF3FF-E6C6-491C-B4BD-2A3EBDC15F1B}" dt="2024-12-23T21:29:10.921" v="693" actId="21"/>
          <ac:spMkLst>
            <pc:docMk/>
            <pc:sldMk cId="234997107" sldId="488"/>
            <ac:spMk id="14" creationId="{53D00BA3-6582-4CD7-BC9B-B199287D39E2}"/>
          </ac:spMkLst>
        </pc:spChg>
        <pc:spChg chg="del mod ord">
          <ac:chgData name="Stanford Bowman" userId="6ede3e4e1afbea80" providerId="LiveId" clId="{72CAF3FF-E6C6-491C-B4BD-2A3EBDC15F1B}" dt="2024-12-23T21:29:10.921" v="693" actId="21"/>
          <ac:spMkLst>
            <pc:docMk/>
            <pc:sldMk cId="234997107" sldId="488"/>
            <ac:spMk id="15" creationId="{CFB6BB04-11BC-46EF-B400-5675755E56EA}"/>
          </ac:spMkLst>
        </pc:spChg>
        <pc:spChg chg="del mod ord">
          <ac:chgData name="Stanford Bowman" userId="6ede3e4e1afbea80" providerId="LiveId" clId="{72CAF3FF-E6C6-491C-B4BD-2A3EBDC15F1B}" dt="2024-12-23T21:29:10.921" v="693" actId="21"/>
          <ac:spMkLst>
            <pc:docMk/>
            <pc:sldMk cId="234997107" sldId="488"/>
            <ac:spMk id="16" creationId="{291BD761-4788-473E-B4D5-337F7713CAC6}"/>
          </ac:spMkLst>
        </pc:spChg>
        <pc:spChg chg="del mod ord">
          <ac:chgData name="Stanford Bowman" userId="6ede3e4e1afbea80" providerId="LiveId" clId="{72CAF3FF-E6C6-491C-B4BD-2A3EBDC15F1B}" dt="2024-12-23T21:29:10.921" v="693" actId="21"/>
          <ac:spMkLst>
            <pc:docMk/>
            <pc:sldMk cId="234997107" sldId="488"/>
            <ac:spMk id="17" creationId="{825759E0-14D7-476D-8932-70685D477530}"/>
          </ac:spMkLst>
        </pc:spChg>
        <pc:cxnChg chg="del mod ord">
          <ac:chgData name="Stanford Bowman" userId="6ede3e4e1afbea80" providerId="LiveId" clId="{72CAF3FF-E6C6-491C-B4BD-2A3EBDC15F1B}" dt="2024-12-23T21:29:10.921" v="693" actId="21"/>
          <ac:cxnSpMkLst>
            <pc:docMk/>
            <pc:sldMk cId="234997107" sldId="488"/>
            <ac:cxnSpMk id="9" creationId="{ECBF4161-EDD7-4A93-81C8-0EAD6F22079B}"/>
          </ac:cxnSpMkLst>
        </pc:cxnChg>
        <pc:cxnChg chg="del mod ord">
          <ac:chgData name="Stanford Bowman" userId="6ede3e4e1afbea80" providerId="LiveId" clId="{72CAF3FF-E6C6-491C-B4BD-2A3EBDC15F1B}" dt="2024-12-23T21:29:10.921" v="693" actId="21"/>
          <ac:cxnSpMkLst>
            <pc:docMk/>
            <pc:sldMk cId="234997107" sldId="488"/>
            <ac:cxnSpMk id="20" creationId="{AC747590-0795-4DDF-BB10-64FACDDC33DA}"/>
          </ac:cxnSpMkLst>
        </pc:cxnChg>
      </pc:sldChg>
      <pc:sldChg chg="modSp mod modNotes modNotesTx">
        <pc:chgData name="Stanford Bowman" userId="6ede3e4e1afbea80" providerId="LiveId" clId="{72CAF3FF-E6C6-491C-B4BD-2A3EBDC15F1B}" dt="2024-12-23T21:49:12.940" v="799" actId="20577"/>
        <pc:sldMkLst>
          <pc:docMk/>
          <pc:sldMk cId="382581777" sldId="489"/>
        </pc:sldMkLst>
        <pc:spChg chg="mod">
          <ac:chgData name="Stanford Bowman" userId="6ede3e4e1afbea80" providerId="LiveId" clId="{72CAF3FF-E6C6-491C-B4BD-2A3EBDC15F1B}" dt="2024-12-23T21:41:33.853" v="768" actId="14100"/>
          <ac:spMkLst>
            <pc:docMk/>
            <pc:sldMk cId="382581777" sldId="489"/>
            <ac:spMk id="2" creationId="{6CF977C1-DFD2-BDBE-EF35-8FEC8668C037}"/>
          </ac:spMkLst>
        </pc:spChg>
        <pc:spChg chg="mod">
          <ac:chgData name="Stanford Bowman" userId="6ede3e4e1afbea80" providerId="LiveId" clId="{72CAF3FF-E6C6-491C-B4BD-2A3EBDC15F1B}" dt="2024-12-23T19:49:08.323" v="55" actId="1076"/>
          <ac:spMkLst>
            <pc:docMk/>
            <pc:sldMk cId="382581777" sldId="489"/>
            <ac:spMk id="16" creationId="{291BD761-4788-473E-B4D5-337F7713CAC6}"/>
          </ac:spMkLst>
        </pc:spChg>
        <pc:spChg chg="mod">
          <ac:chgData name="Stanford Bowman" userId="6ede3e4e1afbea80" providerId="LiveId" clId="{72CAF3FF-E6C6-491C-B4BD-2A3EBDC15F1B}" dt="2024-12-23T21:49:12.940" v="799" actId="20577"/>
          <ac:spMkLst>
            <pc:docMk/>
            <pc:sldMk cId="382581777" sldId="489"/>
            <ac:spMk id="18" creationId="{31BEEB90-7597-4769-AB1C-7A08AF233D8D}"/>
          </ac:spMkLst>
        </pc:spChg>
      </pc:sldChg>
      <pc:sldChg chg="addSp delSp modSp add del mod">
        <pc:chgData name="Stanford Bowman" userId="6ede3e4e1afbea80" providerId="LiveId" clId="{72CAF3FF-E6C6-491C-B4BD-2A3EBDC15F1B}" dt="2024-12-23T20:23:08.215" v="361" actId="47"/>
        <pc:sldMkLst>
          <pc:docMk/>
          <pc:sldMk cId="1505855874" sldId="490"/>
        </pc:sldMkLst>
        <pc:spChg chg="mod">
          <ac:chgData name="Stanford Bowman" userId="6ede3e4e1afbea80" providerId="LiveId" clId="{72CAF3FF-E6C6-491C-B4BD-2A3EBDC15F1B}" dt="2024-12-23T20:14:09.985" v="285" actId="164"/>
          <ac:spMkLst>
            <pc:docMk/>
            <pc:sldMk cId="1505855874" sldId="490"/>
            <ac:spMk id="4" creationId="{C0646C57-A4AD-AE2C-3DDC-C2B56239B810}"/>
          </ac:spMkLst>
        </pc:spChg>
        <pc:spChg chg="mod">
          <ac:chgData name="Stanford Bowman" userId="6ede3e4e1afbea80" providerId="LiveId" clId="{72CAF3FF-E6C6-491C-B4BD-2A3EBDC15F1B}" dt="2024-12-23T20:14:09.985" v="285" actId="164"/>
          <ac:spMkLst>
            <pc:docMk/>
            <pc:sldMk cId="1505855874" sldId="490"/>
            <ac:spMk id="7" creationId="{392E9107-C433-FA78-A05B-5A7C3DA8DEBE}"/>
          </ac:spMkLst>
        </pc:spChg>
        <pc:grpChg chg="add mod">
          <ac:chgData name="Stanford Bowman" userId="6ede3e4e1afbea80" providerId="LiveId" clId="{72CAF3FF-E6C6-491C-B4BD-2A3EBDC15F1B}" dt="2024-12-23T20:14:09.985" v="285" actId="164"/>
          <ac:grpSpMkLst>
            <pc:docMk/>
            <pc:sldMk cId="1505855874" sldId="490"/>
            <ac:grpSpMk id="2" creationId="{362A2F13-A685-94B1-6A5C-2147AE9ADB7E}"/>
          </ac:grpSpMkLst>
        </pc:grpChg>
        <pc:picChg chg="del">
          <ac:chgData name="Stanford Bowman" userId="6ede3e4e1afbea80" providerId="LiveId" clId="{72CAF3FF-E6C6-491C-B4BD-2A3EBDC15F1B}" dt="2024-12-23T20:13:15.592" v="280" actId="478"/>
          <ac:picMkLst>
            <pc:docMk/>
            <pc:sldMk cId="1505855874" sldId="490"/>
            <ac:picMk id="5" creationId="{EF48385E-3A69-64FA-A912-0E548E1D0D47}"/>
          </ac:picMkLst>
        </pc:picChg>
      </pc:sldChg>
      <pc:sldChg chg="addSp modSp add mod">
        <pc:chgData name="Stanford Bowman" userId="6ede3e4e1afbea80" providerId="LiveId" clId="{72CAF3FF-E6C6-491C-B4BD-2A3EBDC15F1B}" dt="2024-12-23T20:34:39.539" v="461"/>
        <pc:sldMkLst>
          <pc:docMk/>
          <pc:sldMk cId="1819833503" sldId="490"/>
        </pc:sldMkLst>
        <pc:spChg chg="add mod">
          <ac:chgData name="Stanford Bowman" userId="6ede3e4e1afbea80" providerId="LiveId" clId="{72CAF3FF-E6C6-491C-B4BD-2A3EBDC15F1B}" dt="2024-12-23T20:34:39.539" v="461"/>
          <ac:spMkLst>
            <pc:docMk/>
            <pc:sldMk cId="1819833503" sldId="490"/>
            <ac:spMk id="2" creationId="{5C9ACCDC-4D60-B443-6CA5-EAB312C9FF9B}"/>
          </ac:spMkLst>
        </pc:spChg>
      </pc:sldChg>
      <pc:sldChg chg="add del">
        <pc:chgData name="Stanford Bowman" userId="6ede3e4e1afbea80" providerId="LiveId" clId="{72CAF3FF-E6C6-491C-B4BD-2A3EBDC15F1B}" dt="2024-12-23T20:18:36.765" v="313" actId="2890"/>
        <pc:sldMkLst>
          <pc:docMk/>
          <pc:sldMk cId="2162514115" sldId="490"/>
        </pc:sldMkLst>
      </pc:sldChg>
      <pc:sldChg chg="addSp delSp modSp new del mod setBg">
        <pc:chgData name="Stanford Bowman" userId="6ede3e4e1afbea80" providerId="LiveId" clId="{72CAF3FF-E6C6-491C-B4BD-2A3EBDC15F1B}" dt="2024-12-23T22:12:47.297" v="907" actId="47"/>
        <pc:sldMkLst>
          <pc:docMk/>
          <pc:sldMk cId="1760265294" sldId="491"/>
        </pc:sldMkLst>
        <pc:spChg chg="del mod">
          <ac:chgData name="Stanford Bowman" userId="6ede3e4e1afbea80" providerId="LiveId" clId="{72CAF3FF-E6C6-491C-B4BD-2A3EBDC15F1B}" dt="2024-12-23T20:28:54.726" v="399" actId="478"/>
          <ac:spMkLst>
            <pc:docMk/>
            <pc:sldMk cId="1760265294" sldId="491"/>
            <ac:spMk id="2" creationId="{12A444D9-5F87-6634-02F7-437BE01A701D}"/>
          </ac:spMkLst>
        </pc:spChg>
        <pc:spChg chg="del">
          <ac:chgData name="Stanford Bowman" userId="6ede3e4e1afbea80" providerId="LiveId" clId="{72CAF3FF-E6C6-491C-B4BD-2A3EBDC15F1B}" dt="2024-12-23T20:28:54.726" v="399" actId="478"/>
          <ac:spMkLst>
            <pc:docMk/>
            <pc:sldMk cId="1760265294" sldId="491"/>
            <ac:spMk id="3" creationId="{8058AEE2-1725-5CC8-2EF4-5ABADC191D2E}"/>
          </ac:spMkLst>
        </pc:spChg>
        <pc:spChg chg="add">
          <ac:chgData name="Stanford Bowman" userId="6ede3e4e1afbea80" providerId="LiveId" clId="{72CAF3FF-E6C6-491C-B4BD-2A3EBDC15F1B}" dt="2024-12-23T20:31:51.936" v="422" actId="26606"/>
          <ac:spMkLst>
            <pc:docMk/>
            <pc:sldMk cId="1760265294" sldId="491"/>
            <ac:spMk id="10" creationId="{5D9FC6AC-4A12-4825-8ABE-0732B8EF4D16}"/>
          </ac:spMkLst>
        </pc:spChg>
        <pc:picChg chg="add mod">
          <ac:chgData name="Stanford Bowman" userId="6ede3e4e1afbea80" providerId="LiveId" clId="{72CAF3FF-E6C6-491C-B4BD-2A3EBDC15F1B}" dt="2024-12-23T20:31:51.936" v="422" actId="26606"/>
          <ac:picMkLst>
            <pc:docMk/>
            <pc:sldMk cId="1760265294" sldId="491"/>
            <ac:picMk id="5" creationId="{F3C9E7DE-4A45-D8F5-A88A-4EF74F0748B4}"/>
          </ac:picMkLst>
        </pc:picChg>
      </pc:sldChg>
      <pc:sldChg chg="addSp delSp modSp add del mod setBg">
        <pc:chgData name="Stanford Bowman" userId="6ede3e4e1afbea80" providerId="LiveId" clId="{72CAF3FF-E6C6-491C-B4BD-2A3EBDC15F1B}" dt="2024-12-23T22:12:48.374" v="908" actId="47"/>
        <pc:sldMkLst>
          <pc:docMk/>
          <pc:sldMk cId="3890293430" sldId="492"/>
        </pc:sldMkLst>
        <pc:spChg chg="add mod">
          <ac:chgData name="Stanford Bowman" userId="6ede3e4e1afbea80" providerId="LiveId" clId="{72CAF3FF-E6C6-491C-B4BD-2A3EBDC15F1B}" dt="2024-12-23T20:40:24.292" v="486" actId="14100"/>
          <ac:spMkLst>
            <pc:docMk/>
            <pc:sldMk cId="3890293430" sldId="492"/>
            <ac:spMk id="2" creationId="{0E916935-BA57-6330-0719-75FDE2755B13}"/>
          </ac:spMkLst>
        </pc:spChg>
        <pc:spChg chg="add del">
          <ac:chgData name="Stanford Bowman" userId="6ede3e4e1afbea80" providerId="LiveId" clId="{72CAF3FF-E6C6-491C-B4BD-2A3EBDC15F1B}" dt="2024-12-23T20:38:58.657" v="475" actId="26606"/>
          <ac:spMkLst>
            <pc:docMk/>
            <pc:sldMk cId="3890293430" sldId="492"/>
            <ac:spMk id="8" creationId="{42A4FC2C-047E-45A5-965D-8E1E3BF09BC6}"/>
          </ac:spMkLst>
        </pc:spChg>
        <pc:spChg chg="add">
          <ac:chgData name="Stanford Bowman" userId="6ede3e4e1afbea80" providerId="LiveId" clId="{72CAF3FF-E6C6-491C-B4BD-2A3EBDC15F1B}" dt="2024-12-23T20:38:58.662" v="476" actId="26606"/>
          <ac:spMkLst>
            <pc:docMk/>
            <pc:sldMk cId="3890293430" sldId="492"/>
            <ac:spMk id="10" creationId="{91DE43FD-EB47-414A-B0AB-169B0FFFA527}"/>
          </ac:spMkLst>
        </pc:spChg>
        <pc:spChg chg="add">
          <ac:chgData name="Stanford Bowman" userId="6ede3e4e1afbea80" providerId="LiveId" clId="{72CAF3FF-E6C6-491C-B4BD-2A3EBDC15F1B}" dt="2024-12-23T20:38:58.662" v="476" actId="26606"/>
          <ac:spMkLst>
            <pc:docMk/>
            <pc:sldMk cId="3890293430" sldId="492"/>
            <ac:spMk id="11" creationId="{0B761509-3B9A-49A6-A84B-C3D86811697D}"/>
          </ac:spMkLst>
        </pc:spChg>
        <pc:grpChg chg="add">
          <ac:chgData name="Stanford Bowman" userId="6ede3e4e1afbea80" providerId="LiveId" clId="{72CAF3FF-E6C6-491C-B4BD-2A3EBDC15F1B}" dt="2024-12-23T20:38:58.662" v="476" actId="26606"/>
          <ac:grpSpMkLst>
            <pc:docMk/>
            <pc:sldMk cId="3890293430" sldId="492"/>
            <ac:grpSpMk id="12" creationId="{58495BCC-CE77-4CC2-952E-846F41119FD5}"/>
          </ac:grpSpMkLst>
        </pc:grpChg>
        <pc:picChg chg="add del mod">
          <ac:chgData name="Stanford Bowman" userId="6ede3e4e1afbea80" providerId="LiveId" clId="{72CAF3FF-E6C6-491C-B4BD-2A3EBDC15F1B}" dt="2024-12-23T20:39:21.655" v="478" actId="21"/>
          <ac:picMkLst>
            <pc:docMk/>
            <pc:sldMk cId="3890293430" sldId="492"/>
            <ac:picMk id="3" creationId="{4A2A9524-E365-6621-333D-7443BFF8DDB7}"/>
          </ac:picMkLst>
        </pc:picChg>
        <pc:picChg chg="del">
          <ac:chgData name="Stanford Bowman" userId="6ede3e4e1afbea80" providerId="LiveId" clId="{72CAF3FF-E6C6-491C-B4BD-2A3EBDC15F1B}" dt="2024-12-23T20:30:07.049" v="407" actId="478"/>
          <ac:picMkLst>
            <pc:docMk/>
            <pc:sldMk cId="3890293430" sldId="492"/>
            <ac:picMk id="5" creationId="{B0359265-67DF-B911-6734-818D6503A799}"/>
          </ac:picMkLst>
        </pc:picChg>
      </pc:sldChg>
      <pc:sldChg chg="addSp delSp modSp add del mod">
        <pc:chgData name="Stanford Bowman" userId="6ede3e4e1afbea80" providerId="LiveId" clId="{72CAF3FF-E6C6-491C-B4BD-2A3EBDC15F1B}" dt="2024-12-23T22:12:49.671" v="909" actId="47"/>
        <pc:sldMkLst>
          <pc:docMk/>
          <pc:sldMk cId="376585533" sldId="493"/>
        </pc:sldMkLst>
        <pc:picChg chg="add mod">
          <ac:chgData name="Stanford Bowman" userId="6ede3e4e1afbea80" providerId="LiveId" clId="{72CAF3FF-E6C6-491C-B4BD-2A3EBDC15F1B}" dt="2024-12-23T20:31:17.590" v="421" actId="14100"/>
          <ac:picMkLst>
            <pc:docMk/>
            <pc:sldMk cId="376585533" sldId="493"/>
            <ac:picMk id="3" creationId="{8EB6DD70-3F58-7412-6FFE-62B3C203BF3D}"/>
          </ac:picMkLst>
        </pc:picChg>
        <pc:picChg chg="del mod">
          <ac:chgData name="Stanford Bowman" userId="6ede3e4e1afbea80" providerId="LiveId" clId="{72CAF3FF-E6C6-491C-B4BD-2A3EBDC15F1B}" dt="2024-12-23T20:30:13.751" v="411" actId="478"/>
          <ac:picMkLst>
            <pc:docMk/>
            <pc:sldMk cId="376585533" sldId="493"/>
            <ac:picMk id="5" creationId="{050D5D1F-FF83-37A4-22DC-6C008B2409BA}"/>
          </ac:picMkLst>
        </pc:picChg>
      </pc:sldChg>
      <pc:sldChg chg="addSp delSp modSp add mod ord">
        <pc:chgData name="Stanford Bowman" userId="6ede3e4e1afbea80" providerId="LiveId" clId="{72CAF3FF-E6C6-491C-B4BD-2A3EBDC15F1B}" dt="2024-12-23T20:52:16.580" v="563" actId="207"/>
        <pc:sldMkLst>
          <pc:docMk/>
          <pc:sldMk cId="3364853176" sldId="494"/>
        </pc:sldMkLst>
        <pc:spChg chg="mod">
          <ac:chgData name="Stanford Bowman" userId="6ede3e4e1afbea80" providerId="LiveId" clId="{72CAF3FF-E6C6-491C-B4BD-2A3EBDC15F1B}" dt="2024-12-23T20:44:10.058" v="509" actId="14100"/>
          <ac:spMkLst>
            <pc:docMk/>
            <pc:sldMk cId="3364853176" sldId="494"/>
            <ac:spMk id="2" creationId="{3C10D5FA-6E7A-36B6-B093-DFDA8593A848}"/>
          </ac:spMkLst>
        </pc:spChg>
        <pc:spChg chg="add mod">
          <ac:chgData name="Stanford Bowman" userId="6ede3e4e1afbea80" providerId="LiveId" clId="{72CAF3FF-E6C6-491C-B4BD-2A3EBDC15F1B}" dt="2024-12-23T20:41:04.025" v="491"/>
          <ac:spMkLst>
            <pc:docMk/>
            <pc:sldMk cId="3364853176" sldId="494"/>
            <ac:spMk id="3" creationId="{D378BBBF-A582-2B37-5BCA-881C269DEBE8}"/>
          </ac:spMkLst>
        </pc:spChg>
        <pc:spChg chg="add mod">
          <ac:chgData name="Stanford Bowman" userId="6ede3e4e1afbea80" providerId="LiveId" clId="{72CAF3FF-E6C6-491C-B4BD-2A3EBDC15F1B}" dt="2024-12-23T20:41:04.025" v="491"/>
          <ac:spMkLst>
            <pc:docMk/>
            <pc:sldMk cId="3364853176" sldId="494"/>
            <ac:spMk id="6" creationId="{53D00BA3-6582-4CD7-BC9B-B199287D39E2}"/>
          </ac:spMkLst>
        </pc:spChg>
        <pc:spChg chg="add mod">
          <ac:chgData name="Stanford Bowman" userId="6ede3e4e1afbea80" providerId="LiveId" clId="{72CAF3FF-E6C6-491C-B4BD-2A3EBDC15F1B}" dt="2024-12-23T20:52:16.580" v="563" actId="207"/>
          <ac:spMkLst>
            <pc:docMk/>
            <pc:sldMk cId="3364853176" sldId="494"/>
            <ac:spMk id="7" creationId="{3F04CBDF-837B-40E2-8738-CBBEDE1B4FAE}"/>
          </ac:spMkLst>
        </pc:spChg>
        <pc:spChg chg="add mod">
          <ac:chgData name="Stanford Bowman" userId="6ede3e4e1afbea80" providerId="LiveId" clId="{72CAF3FF-E6C6-491C-B4BD-2A3EBDC15F1B}" dt="2024-12-23T20:52:16.580" v="563" actId="207"/>
          <ac:spMkLst>
            <pc:docMk/>
            <pc:sldMk cId="3364853176" sldId="494"/>
            <ac:spMk id="8" creationId="{B327993C-C2FD-187F-A45D-3C0FF7D5EE36}"/>
          </ac:spMkLst>
        </pc:spChg>
        <pc:spChg chg="add mod">
          <ac:chgData name="Stanford Bowman" userId="6ede3e4e1afbea80" providerId="LiveId" clId="{72CAF3FF-E6C6-491C-B4BD-2A3EBDC15F1B}" dt="2024-12-23T20:43:57.840" v="508" actId="207"/>
          <ac:spMkLst>
            <pc:docMk/>
            <pc:sldMk cId="3364853176" sldId="494"/>
            <ac:spMk id="9" creationId="{F604E5CB-21A4-CA7B-FF54-88DA0B5953DD}"/>
          </ac:spMkLst>
        </pc:spChg>
        <pc:spChg chg="add mod">
          <ac:chgData name="Stanford Bowman" userId="6ede3e4e1afbea80" providerId="LiveId" clId="{72CAF3FF-E6C6-491C-B4BD-2A3EBDC15F1B}" dt="2024-12-23T20:41:04.025" v="491"/>
          <ac:spMkLst>
            <pc:docMk/>
            <pc:sldMk cId="3364853176" sldId="494"/>
            <ac:spMk id="15" creationId="{B398BD49-20F7-B138-BEDD-608DDD48E1CA}"/>
          </ac:spMkLst>
        </pc:spChg>
        <pc:spChg chg="add mod">
          <ac:chgData name="Stanford Bowman" userId="6ede3e4e1afbea80" providerId="LiveId" clId="{72CAF3FF-E6C6-491C-B4BD-2A3EBDC15F1B}" dt="2024-12-23T20:41:04.025" v="491"/>
          <ac:spMkLst>
            <pc:docMk/>
            <pc:sldMk cId="3364853176" sldId="494"/>
            <ac:spMk id="16" creationId="{C564B3D2-1E0C-3CE2-E96D-29C082A5A9B8}"/>
          </ac:spMkLst>
        </pc:spChg>
        <pc:spChg chg="add mod">
          <ac:chgData name="Stanford Bowman" userId="6ede3e4e1afbea80" providerId="LiveId" clId="{72CAF3FF-E6C6-491C-B4BD-2A3EBDC15F1B}" dt="2024-12-23T20:43:57.840" v="508" actId="207"/>
          <ac:spMkLst>
            <pc:docMk/>
            <pc:sldMk cId="3364853176" sldId="494"/>
            <ac:spMk id="17" creationId="{0D1FDAB2-242B-5ED2-1C5C-5120FDE4EDF2}"/>
          </ac:spMkLst>
        </pc:spChg>
        <pc:picChg chg="add del mod">
          <ac:chgData name="Stanford Bowman" userId="6ede3e4e1afbea80" providerId="LiveId" clId="{72CAF3FF-E6C6-491C-B4BD-2A3EBDC15F1B}" dt="2024-12-23T20:41:11.992" v="492" actId="478"/>
          <ac:picMkLst>
            <pc:docMk/>
            <pc:sldMk cId="3364853176" sldId="494"/>
            <ac:picMk id="5" creationId="{C69A3C64-7308-402E-2C86-38AA36680E08}"/>
          </ac:picMkLst>
        </pc:picChg>
        <pc:cxnChg chg="add mod">
          <ac:chgData name="Stanford Bowman" userId="6ede3e4e1afbea80" providerId="LiveId" clId="{72CAF3FF-E6C6-491C-B4BD-2A3EBDC15F1B}" dt="2024-12-23T20:41:04.025" v="491"/>
          <ac:cxnSpMkLst>
            <pc:docMk/>
            <pc:sldMk cId="3364853176" sldId="494"/>
            <ac:cxnSpMk id="4" creationId="{A59A3EA5-4B17-46D7-8358-1E2CFD7A8EB1}"/>
          </ac:cxnSpMkLst>
        </pc:cxnChg>
      </pc:sldChg>
      <pc:sldChg chg="addSp delSp modSp add mod">
        <pc:chgData name="Stanford Bowman" userId="6ede3e4e1afbea80" providerId="LiveId" clId="{72CAF3FF-E6C6-491C-B4BD-2A3EBDC15F1B}" dt="2024-12-23T20:51:43.805" v="561" actId="207"/>
        <pc:sldMkLst>
          <pc:docMk/>
          <pc:sldMk cId="1429526949" sldId="495"/>
        </pc:sldMkLst>
        <pc:spChg chg="del">
          <ac:chgData name="Stanford Bowman" userId="6ede3e4e1afbea80" providerId="LiveId" clId="{72CAF3FF-E6C6-491C-B4BD-2A3EBDC15F1B}" dt="2024-12-23T20:49:12.088" v="517" actId="478"/>
          <ac:spMkLst>
            <pc:docMk/>
            <pc:sldMk cId="1429526949" sldId="495"/>
            <ac:spMk id="2" creationId="{04F7823D-0EEF-6E0B-A005-0F4C7897D63E}"/>
          </ac:spMkLst>
        </pc:spChg>
        <pc:spChg chg="mod ord">
          <ac:chgData name="Stanford Bowman" userId="6ede3e4e1afbea80" providerId="LiveId" clId="{72CAF3FF-E6C6-491C-B4BD-2A3EBDC15F1B}" dt="2024-12-23T20:51:43.805" v="561" actId="207"/>
          <ac:spMkLst>
            <pc:docMk/>
            <pc:sldMk cId="1429526949" sldId="495"/>
            <ac:spMk id="7" creationId="{83C7D9F4-CD3F-7BD9-C45D-FBA60C046690}"/>
          </ac:spMkLst>
        </pc:spChg>
        <pc:spChg chg="mod ord">
          <ac:chgData name="Stanford Bowman" userId="6ede3e4e1afbea80" providerId="LiveId" clId="{72CAF3FF-E6C6-491C-B4BD-2A3EBDC15F1B}" dt="2024-12-23T20:51:43.805" v="561" actId="207"/>
          <ac:spMkLst>
            <pc:docMk/>
            <pc:sldMk cId="1429526949" sldId="495"/>
            <ac:spMk id="8" creationId="{C309B943-C16F-7A29-B35B-F3C0E231E256}"/>
          </ac:spMkLst>
        </pc:spChg>
        <pc:spChg chg="del">
          <ac:chgData name="Stanford Bowman" userId="6ede3e4e1afbea80" providerId="LiveId" clId="{72CAF3FF-E6C6-491C-B4BD-2A3EBDC15F1B}" dt="2024-12-23T20:44:39.900" v="511" actId="478"/>
          <ac:spMkLst>
            <pc:docMk/>
            <pc:sldMk cId="1429526949" sldId="495"/>
            <ac:spMk id="9" creationId="{95EA8450-0C2B-289C-09CF-E2A5F6531977}"/>
          </ac:spMkLst>
        </pc:spChg>
        <pc:spChg chg="del">
          <ac:chgData name="Stanford Bowman" userId="6ede3e4e1afbea80" providerId="LiveId" clId="{72CAF3FF-E6C6-491C-B4BD-2A3EBDC15F1B}" dt="2024-12-23T20:44:39.900" v="511" actId="478"/>
          <ac:spMkLst>
            <pc:docMk/>
            <pc:sldMk cId="1429526949" sldId="495"/>
            <ac:spMk id="17" creationId="{BA6361BC-CAC5-A348-D503-5F230A7108CD}"/>
          </ac:spMkLst>
        </pc:spChg>
        <pc:spChg chg="add mod">
          <ac:chgData name="Stanford Bowman" userId="6ede3e4e1afbea80" providerId="LiveId" clId="{72CAF3FF-E6C6-491C-B4BD-2A3EBDC15F1B}" dt="2024-12-23T20:50:29.787" v="547" actId="1037"/>
          <ac:spMkLst>
            <pc:docMk/>
            <pc:sldMk cId="1429526949" sldId="495"/>
            <ac:spMk id="19" creationId="{499A3DB8-F2B4-3187-87EC-A7F5AA17DEC9}"/>
          </ac:spMkLst>
        </pc:spChg>
        <pc:spChg chg="add mod">
          <ac:chgData name="Stanford Bowman" userId="6ede3e4e1afbea80" providerId="LiveId" clId="{72CAF3FF-E6C6-491C-B4BD-2A3EBDC15F1B}" dt="2024-12-23T20:51:04.414" v="558" actId="1036"/>
          <ac:spMkLst>
            <pc:docMk/>
            <pc:sldMk cId="1429526949" sldId="495"/>
            <ac:spMk id="20" creationId="{47FA08CD-CFAA-EA43-0122-3DFABA69F23A}"/>
          </ac:spMkLst>
        </pc:spChg>
        <pc:picChg chg="add mod">
          <ac:chgData name="Stanford Bowman" userId="6ede3e4e1afbea80" providerId="LiveId" clId="{72CAF3FF-E6C6-491C-B4BD-2A3EBDC15F1B}" dt="2024-12-23T20:49:07.541" v="516" actId="14100"/>
          <ac:picMkLst>
            <pc:docMk/>
            <pc:sldMk cId="1429526949" sldId="495"/>
            <ac:picMk id="18" creationId="{903583DE-464E-C08A-24AE-D5567DF2750C}"/>
          </ac:picMkLst>
        </pc:picChg>
      </pc:sldChg>
      <pc:sldChg chg="addSp modSp add mod ord modNotes modNotesTx">
        <pc:chgData name="Stanford Bowman" userId="6ede3e4e1afbea80" providerId="LiveId" clId="{72CAF3FF-E6C6-491C-B4BD-2A3EBDC15F1B}" dt="2024-12-23T21:58:35.643" v="861"/>
        <pc:sldMkLst>
          <pc:docMk/>
          <pc:sldMk cId="242508453" sldId="496"/>
        </pc:sldMkLst>
        <pc:spChg chg="add mod ord">
          <ac:chgData name="Stanford Bowman" userId="6ede3e4e1afbea80" providerId="LiveId" clId="{72CAF3FF-E6C6-491C-B4BD-2A3EBDC15F1B}" dt="2024-12-23T21:34:06.721" v="741" actId="1076"/>
          <ac:spMkLst>
            <pc:docMk/>
            <pc:sldMk cId="242508453" sldId="496"/>
            <ac:spMk id="2" creationId="{4CA2E1D4-121D-51FB-ED19-44BD57F53995}"/>
          </ac:spMkLst>
        </pc:spChg>
        <pc:spChg chg="add mod">
          <ac:chgData name="Stanford Bowman" userId="6ede3e4e1afbea80" providerId="LiveId" clId="{72CAF3FF-E6C6-491C-B4BD-2A3EBDC15F1B}" dt="2024-12-23T21:35:46.120" v="751" actId="1036"/>
          <ac:spMkLst>
            <pc:docMk/>
            <pc:sldMk cId="242508453" sldId="496"/>
            <ac:spMk id="4" creationId="{47C28CFC-A03F-6045-6902-A7592BE5C0C3}"/>
          </ac:spMkLst>
        </pc:spChg>
        <pc:spChg chg="add mod">
          <ac:chgData name="Stanford Bowman" userId="6ede3e4e1afbea80" providerId="LiveId" clId="{72CAF3FF-E6C6-491C-B4BD-2A3EBDC15F1B}" dt="2024-12-23T21:33:41.514" v="737" actId="2085"/>
          <ac:spMkLst>
            <pc:docMk/>
            <pc:sldMk cId="242508453" sldId="496"/>
            <ac:spMk id="6" creationId="{066355A2-BDBA-B4CC-EB1B-71F93793720B}"/>
          </ac:spMkLst>
        </pc:spChg>
        <pc:spChg chg="add mod">
          <ac:chgData name="Stanford Bowman" userId="6ede3e4e1afbea80" providerId="LiveId" clId="{72CAF3FF-E6C6-491C-B4BD-2A3EBDC15F1B}" dt="2024-12-23T21:35:19.454" v="748" actId="1037"/>
          <ac:spMkLst>
            <pc:docMk/>
            <pc:sldMk cId="242508453" sldId="496"/>
            <ac:spMk id="7" creationId="{BA1F7CD5-EA35-1026-24E7-F8AAC5CEBBAA}"/>
          </ac:spMkLst>
        </pc:spChg>
        <pc:spChg chg="add mod">
          <ac:chgData name="Stanford Bowman" userId="6ede3e4e1afbea80" providerId="LiveId" clId="{72CAF3FF-E6C6-491C-B4BD-2A3EBDC15F1B}" dt="2024-12-23T21:33:41.514" v="737" actId="2085"/>
          <ac:spMkLst>
            <pc:docMk/>
            <pc:sldMk cId="242508453" sldId="496"/>
            <ac:spMk id="8" creationId="{0B0374A3-4F59-4729-A0DE-A253865B5D03}"/>
          </ac:spMkLst>
        </pc:spChg>
        <pc:spChg chg="add mod">
          <ac:chgData name="Stanford Bowman" userId="6ede3e4e1afbea80" providerId="LiveId" clId="{72CAF3FF-E6C6-491C-B4BD-2A3EBDC15F1B}" dt="2024-12-23T21:33:41.514" v="737" actId="2085"/>
          <ac:spMkLst>
            <pc:docMk/>
            <pc:sldMk cId="242508453" sldId="496"/>
            <ac:spMk id="10" creationId="{CD160821-B2AB-4341-ABF2-B44268E77B37}"/>
          </ac:spMkLst>
        </pc:spChg>
        <pc:spChg chg="add mod">
          <ac:chgData name="Stanford Bowman" userId="6ede3e4e1afbea80" providerId="LiveId" clId="{72CAF3FF-E6C6-491C-B4BD-2A3EBDC15F1B}" dt="2024-12-23T21:29:15.864" v="694"/>
          <ac:spMkLst>
            <pc:docMk/>
            <pc:sldMk cId="242508453" sldId="496"/>
            <ac:spMk id="11" creationId="{56A0CA3C-CB6F-4969-93C0-45F283F66746}"/>
          </ac:spMkLst>
        </pc:spChg>
        <pc:spChg chg="add mod">
          <ac:chgData name="Stanford Bowman" userId="6ede3e4e1afbea80" providerId="LiveId" clId="{72CAF3FF-E6C6-491C-B4BD-2A3EBDC15F1B}" dt="2024-12-23T21:36:04.827" v="752" actId="1036"/>
          <ac:spMkLst>
            <pc:docMk/>
            <pc:sldMk cId="242508453" sldId="496"/>
            <ac:spMk id="12" creationId="{CBEAE4E6-CD19-4092-9C7E-2C12B39CCE7B}"/>
          </ac:spMkLst>
        </pc:spChg>
        <pc:spChg chg="add mod">
          <ac:chgData name="Stanford Bowman" userId="6ede3e4e1afbea80" providerId="LiveId" clId="{72CAF3FF-E6C6-491C-B4BD-2A3EBDC15F1B}" dt="2024-12-23T21:33:41.514" v="737" actId="2085"/>
          <ac:spMkLst>
            <pc:docMk/>
            <pc:sldMk cId="242508453" sldId="496"/>
            <ac:spMk id="13" creationId="{3770BEAC-D32D-4558-9174-4A01FA43041C}"/>
          </ac:spMkLst>
        </pc:spChg>
        <pc:spChg chg="add mod">
          <ac:chgData name="Stanford Bowman" userId="6ede3e4e1afbea80" providerId="LiveId" clId="{72CAF3FF-E6C6-491C-B4BD-2A3EBDC15F1B}" dt="2024-12-23T21:34:02.453" v="740" actId="692"/>
          <ac:spMkLst>
            <pc:docMk/>
            <pc:sldMk cId="242508453" sldId="496"/>
            <ac:spMk id="14" creationId="{53D00BA3-6582-4CD7-BC9B-B199287D39E2}"/>
          </ac:spMkLst>
        </pc:spChg>
        <pc:spChg chg="add mod">
          <ac:chgData name="Stanford Bowman" userId="6ede3e4e1afbea80" providerId="LiveId" clId="{72CAF3FF-E6C6-491C-B4BD-2A3EBDC15F1B}" dt="2024-12-23T21:33:41.514" v="737" actId="2085"/>
          <ac:spMkLst>
            <pc:docMk/>
            <pc:sldMk cId="242508453" sldId="496"/>
            <ac:spMk id="15" creationId="{CFB6BB04-11BC-46EF-B400-5675755E56EA}"/>
          </ac:spMkLst>
        </pc:spChg>
        <pc:spChg chg="add mod">
          <ac:chgData name="Stanford Bowman" userId="6ede3e4e1afbea80" providerId="LiveId" clId="{72CAF3FF-E6C6-491C-B4BD-2A3EBDC15F1B}" dt="2024-12-23T21:33:41.514" v="737" actId="2085"/>
          <ac:spMkLst>
            <pc:docMk/>
            <pc:sldMk cId="242508453" sldId="496"/>
            <ac:spMk id="16" creationId="{291BD761-4788-473E-B4D5-337F7713CAC6}"/>
          </ac:spMkLst>
        </pc:spChg>
        <pc:spChg chg="add mod">
          <ac:chgData name="Stanford Bowman" userId="6ede3e4e1afbea80" providerId="LiveId" clId="{72CAF3FF-E6C6-491C-B4BD-2A3EBDC15F1B}" dt="2024-12-23T21:33:41.514" v="737" actId="2085"/>
          <ac:spMkLst>
            <pc:docMk/>
            <pc:sldMk cId="242508453" sldId="496"/>
            <ac:spMk id="17" creationId="{825759E0-14D7-476D-8932-70685D477530}"/>
          </ac:spMkLst>
        </pc:spChg>
        <pc:picChg chg="mod">
          <ac:chgData name="Stanford Bowman" userId="6ede3e4e1afbea80" providerId="LiveId" clId="{72CAF3FF-E6C6-491C-B4BD-2A3EBDC15F1B}" dt="2024-12-23T21:33:41.514" v="737" actId="2085"/>
          <ac:picMkLst>
            <pc:docMk/>
            <pc:sldMk cId="242508453" sldId="496"/>
            <ac:picMk id="3" creationId="{39A58DA3-EB27-22A6-0E39-06869695BA77}"/>
          </ac:picMkLst>
        </pc:picChg>
        <pc:cxnChg chg="add mod">
          <ac:chgData name="Stanford Bowman" userId="6ede3e4e1afbea80" providerId="LiveId" clId="{72CAF3FF-E6C6-491C-B4BD-2A3EBDC15F1B}" dt="2024-12-23T21:35:09.293" v="744" actId="1036"/>
          <ac:cxnSpMkLst>
            <pc:docMk/>
            <pc:sldMk cId="242508453" sldId="496"/>
            <ac:cxnSpMk id="5" creationId="{82639B90-8525-AB6C-8D6A-0CEF8B7CD89E}"/>
          </ac:cxnSpMkLst>
        </pc:cxnChg>
        <pc:cxnChg chg="add mod">
          <ac:chgData name="Stanford Bowman" userId="6ede3e4e1afbea80" providerId="LiveId" clId="{72CAF3FF-E6C6-491C-B4BD-2A3EBDC15F1B}" dt="2024-12-23T21:33:41.514" v="737" actId="2085"/>
          <ac:cxnSpMkLst>
            <pc:docMk/>
            <pc:sldMk cId="242508453" sldId="496"/>
            <ac:cxnSpMk id="9" creationId="{ECBF4161-EDD7-4A93-81C8-0EAD6F22079B}"/>
          </ac:cxnSpMkLst>
        </pc:cxnChg>
        <pc:cxnChg chg="add mod ord">
          <ac:chgData name="Stanford Bowman" userId="6ede3e4e1afbea80" providerId="LiveId" clId="{72CAF3FF-E6C6-491C-B4BD-2A3EBDC15F1B}" dt="2024-12-23T21:35:30.902" v="749" actId="166"/>
          <ac:cxnSpMkLst>
            <pc:docMk/>
            <pc:sldMk cId="242508453" sldId="496"/>
            <ac:cxnSpMk id="20" creationId="{AC747590-0795-4DDF-BB10-64FACDDC33DA}"/>
          </ac:cxnSpMkLst>
        </pc:cxnChg>
      </pc:sldChg>
      <pc:sldChg chg="addSp delSp modSp add mod modNotes modNotesTx">
        <pc:chgData name="Stanford Bowman" userId="6ede3e4e1afbea80" providerId="LiveId" clId="{72CAF3FF-E6C6-491C-B4BD-2A3EBDC15F1B}" dt="2024-12-23T21:59:57.685" v="864"/>
        <pc:sldMkLst>
          <pc:docMk/>
          <pc:sldMk cId="3430545027" sldId="497"/>
        </pc:sldMkLst>
        <pc:spChg chg="add del">
          <ac:chgData name="Stanford Bowman" userId="6ede3e4e1afbea80" providerId="LiveId" clId="{72CAF3FF-E6C6-491C-B4BD-2A3EBDC15F1B}" dt="2024-12-23T21:44:44.249" v="772" actId="21"/>
          <ac:spMkLst>
            <pc:docMk/>
            <pc:sldMk cId="3430545027" sldId="497"/>
            <ac:spMk id="2" creationId="{E259CD63-6E0E-A383-172B-7111F66B4608}"/>
          </ac:spMkLst>
        </pc:spChg>
        <pc:spChg chg="del">
          <ac:chgData name="Stanford Bowman" userId="6ede3e4e1afbea80" providerId="LiveId" clId="{72CAF3FF-E6C6-491C-B4BD-2A3EBDC15F1B}" dt="2024-12-23T21:39:25.640" v="755" actId="478"/>
          <ac:spMkLst>
            <pc:docMk/>
            <pc:sldMk cId="3430545027" sldId="497"/>
            <ac:spMk id="12" creationId="{EE0A687B-BE25-5A03-AD5E-671970529CB2}"/>
          </ac:spMkLst>
        </pc:spChg>
        <pc:spChg chg="del">
          <ac:chgData name="Stanford Bowman" userId="6ede3e4e1afbea80" providerId="LiveId" clId="{72CAF3FF-E6C6-491C-B4BD-2A3EBDC15F1B}" dt="2024-12-23T21:39:22.266" v="754" actId="478"/>
          <ac:spMkLst>
            <pc:docMk/>
            <pc:sldMk cId="3430545027" sldId="497"/>
            <ac:spMk id="13" creationId="{6761B4F4-7FDD-A5FE-4918-2C9C6BCAEE68}"/>
          </ac:spMkLst>
        </pc:spChg>
        <pc:spChg chg="del">
          <ac:chgData name="Stanford Bowman" userId="6ede3e4e1afbea80" providerId="LiveId" clId="{72CAF3FF-E6C6-491C-B4BD-2A3EBDC15F1B}" dt="2024-12-23T21:39:22.266" v="754" actId="478"/>
          <ac:spMkLst>
            <pc:docMk/>
            <pc:sldMk cId="3430545027" sldId="497"/>
            <ac:spMk id="17" creationId="{57E150C0-1EA3-4975-BDA5-2EE04FE974BD}"/>
          </ac:spMkLst>
        </pc:spChg>
        <pc:spChg chg="add mod">
          <ac:chgData name="Stanford Bowman" userId="6ede3e4e1afbea80" providerId="LiveId" clId="{72CAF3FF-E6C6-491C-B4BD-2A3EBDC15F1B}" dt="2024-12-23T21:40:25.961" v="761" actId="207"/>
          <ac:spMkLst>
            <pc:docMk/>
            <pc:sldMk cId="3430545027" sldId="497"/>
            <ac:spMk id="18" creationId="{F8772302-AFC6-CEB8-50F8-E34B675D6FD6}"/>
          </ac:spMkLst>
        </pc:spChg>
        <pc:spChg chg="add mod">
          <ac:chgData name="Stanford Bowman" userId="6ede3e4e1afbea80" providerId="LiveId" clId="{72CAF3FF-E6C6-491C-B4BD-2A3EBDC15F1B}" dt="2024-12-23T21:40:08.746" v="760" actId="1036"/>
          <ac:spMkLst>
            <pc:docMk/>
            <pc:sldMk cId="3430545027" sldId="497"/>
            <ac:spMk id="19" creationId="{63A9B05F-C846-9B8E-4083-96A1BDBC6EC4}"/>
          </ac:spMkLst>
        </pc:spChg>
        <pc:spChg chg="add mod ord">
          <ac:chgData name="Stanford Bowman" userId="6ede3e4e1afbea80" providerId="LiveId" clId="{72CAF3FF-E6C6-491C-B4BD-2A3EBDC15F1B}" dt="2024-12-23T21:44:44.721" v="773" actId="167"/>
          <ac:spMkLst>
            <pc:docMk/>
            <pc:sldMk cId="3430545027" sldId="497"/>
            <ac:spMk id="21" creationId="{148EC025-5321-2FE3-4F90-EBA38BEC25C9}"/>
          </ac:spMkLst>
        </pc:spChg>
      </pc:sldChg>
      <pc:sldChg chg="add ord">
        <pc:chgData name="Stanford Bowman" userId="6ede3e4e1afbea80" providerId="LiveId" clId="{72CAF3FF-E6C6-491C-B4BD-2A3EBDC15F1B}" dt="2024-12-23T22:12:38.291" v="906"/>
        <pc:sldMkLst>
          <pc:docMk/>
          <pc:sldMk cId="4056546282" sldId="49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B0604F-74D2-4061-9542-DA65BEC468B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8E17818-8E32-4385-8AEB-EFAB5B3BADBE}">
      <dgm:prSet phldrT="[Tex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600" b="1" cap="small" baseline="0" dirty="0">
              <a:solidFill>
                <a:schemeClr val="bg1"/>
              </a:solidFill>
              <a:effectLst>
                <a:outerShdw blurRad="38100" dist="38100" dir="2700000" algn="tl">
                  <a:srgbClr val="000000">
                    <a:alpha val="43137"/>
                  </a:srgbClr>
                </a:outerShdw>
              </a:effectLst>
            </a:rPr>
            <a:t>Jericho</a:t>
          </a:r>
          <a:endParaRPr lang="en-US" sz="36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2C18DE43-579D-4D16-B35E-B84802193CCA}" type="parTrans" cxnId="{CF524F34-C226-4085-B842-48029E4E1435}">
      <dgm:prSet/>
      <dgm:spPr/>
      <dgm:t>
        <a:bodyPr/>
        <a:lstStyle/>
        <a:p>
          <a:endParaRPr lang="en-US"/>
        </a:p>
      </dgm:t>
    </dgm:pt>
    <dgm:pt modelId="{8686C069-94B3-4612-9B2D-631683922385}" type="sibTrans" cxnId="{CF524F34-C226-4085-B842-48029E4E1435}">
      <dgm:prSet/>
      <dgm:spPr/>
      <dgm:t>
        <a:bodyPr/>
        <a:lstStyle/>
        <a:p>
          <a:endParaRPr lang="en-US"/>
        </a:p>
      </dgm:t>
    </dgm:pt>
    <dgm:pt modelId="{F0C2F81A-38F2-4809-B2D4-21ED3ECB177A}">
      <dgm:prSet custT="1"/>
      <dgm:spPr/>
      <dgm:t>
        <a:bodyPr/>
        <a:lstStyle/>
        <a:p>
          <a:r>
            <a:rPr lang="en-US" sz="3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Twice the Bible names the ancient city of Jericho as the “City of Palms” (Deut. 34:3; 2 Chron. 28:15). Because of its warm climate and freshwater springs, Herod the Great built his winter palace near there. Needless to say, Jericho was prime real estate and a desirable location for the affluent members of society. </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90573483-9916-4332-94C8-80C137D37310}" type="parTrans" cxnId="{03DF546A-2DA6-4FA0-8FCE-6C3E0DA8BFD3}">
      <dgm:prSet/>
      <dgm:spPr/>
      <dgm:t>
        <a:bodyPr/>
        <a:lstStyle/>
        <a:p>
          <a:endParaRPr lang="en-US"/>
        </a:p>
      </dgm:t>
    </dgm:pt>
    <dgm:pt modelId="{25437A10-6214-4495-A4EC-E2852D67C654}" type="sibTrans" cxnId="{03DF546A-2DA6-4FA0-8FCE-6C3E0DA8BFD3}">
      <dgm:prSet/>
      <dgm:spPr/>
      <dgm:t>
        <a:bodyPr/>
        <a:lstStyle/>
        <a:p>
          <a:endParaRPr lang="en-US"/>
        </a:p>
      </dgm:t>
    </dgm:pt>
    <dgm:pt modelId="{D585D311-0C49-4545-A70E-CF5A10D09952}" type="pres">
      <dgm:prSet presAssocID="{27B0604F-74D2-4061-9542-DA65BEC468BE}" presName="linear" presStyleCnt="0">
        <dgm:presLayoutVars>
          <dgm:animLvl val="lvl"/>
          <dgm:resizeHandles val="exact"/>
        </dgm:presLayoutVars>
      </dgm:prSet>
      <dgm:spPr/>
    </dgm:pt>
    <dgm:pt modelId="{AD35DC53-2F65-44EF-BF91-2B277D4B5FCA}" type="pres">
      <dgm:prSet presAssocID="{D8E17818-8E32-4385-8AEB-EFAB5B3BADBE}" presName="parentText" presStyleLbl="node1" presStyleIdx="0" presStyleCnt="1" custScaleY="38198" custLinFactNeighborX="-442" custLinFactNeighborY="-74869">
        <dgm:presLayoutVars>
          <dgm:chMax val="0"/>
          <dgm:bulletEnabled val="1"/>
        </dgm:presLayoutVars>
      </dgm:prSet>
      <dgm:spPr/>
    </dgm:pt>
    <dgm:pt modelId="{B6721EB2-1DF4-4F04-84A8-92C22C9F4357}" type="pres">
      <dgm:prSet presAssocID="{D8E17818-8E32-4385-8AEB-EFAB5B3BADBE}" presName="childText" presStyleLbl="revTx" presStyleIdx="0" presStyleCnt="1" custLinFactNeighborX="505" custLinFactNeighborY="-13064">
        <dgm:presLayoutVars>
          <dgm:bulletEnabled val="1"/>
        </dgm:presLayoutVars>
      </dgm:prSet>
      <dgm:spPr/>
    </dgm:pt>
  </dgm:ptLst>
  <dgm:cxnLst>
    <dgm:cxn modelId="{84AB1B06-FA6E-478C-848F-8A988CE41DEF}" type="presOf" srcId="{27B0604F-74D2-4061-9542-DA65BEC468BE}" destId="{D585D311-0C49-4545-A70E-CF5A10D09952}" srcOrd="0" destOrd="0" presId="urn:microsoft.com/office/officeart/2005/8/layout/vList2"/>
    <dgm:cxn modelId="{46AF1B22-F6D8-4152-9585-66651DA36B20}" type="presOf" srcId="{F0C2F81A-38F2-4809-B2D4-21ED3ECB177A}" destId="{B6721EB2-1DF4-4F04-84A8-92C22C9F4357}" srcOrd="0" destOrd="0" presId="urn:microsoft.com/office/officeart/2005/8/layout/vList2"/>
    <dgm:cxn modelId="{CF524F34-C226-4085-B842-48029E4E1435}" srcId="{27B0604F-74D2-4061-9542-DA65BEC468BE}" destId="{D8E17818-8E32-4385-8AEB-EFAB5B3BADBE}" srcOrd="0" destOrd="0" parTransId="{2C18DE43-579D-4D16-B35E-B84802193CCA}" sibTransId="{8686C069-94B3-4612-9B2D-631683922385}"/>
    <dgm:cxn modelId="{03DF546A-2DA6-4FA0-8FCE-6C3E0DA8BFD3}" srcId="{D8E17818-8E32-4385-8AEB-EFAB5B3BADBE}" destId="{F0C2F81A-38F2-4809-B2D4-21ED3ECB177A}" srcOrd="0" destOrd="0" parTransId="{90573483-9916-4332-94C8-80C137D37310}" sibTransId="{25437A10-6214-4495-A4EC-E2852D67C654}"/>
    <dgm:cxn modelId="{97DF83D2-FF35-464E-8503-C399626890BB}" type="presOf" srcId="{D8E17818-8E32-4385-8AEB-EFAB5B3BADBE}" destId="{AD35DC53-2F65-44EF-BF91-2B277D4B5FCA}" srcOrd="0" destOrd="0" presId="urn:microsoft.com/office/officeart/2005/8/layout/vList2"/>
    <dgm:cxn modelId="{71036149-E021-4526-8116-D8D39D9E16B1}" type="presParOf" srcId="{D585D311-0C49-4545-A70E-CF5A10D09952}" destId="{AD35DC53-2F65-44EF-BF91-2B277D4B5FCA}" srcOrd="0" destOrd="0" presId="urn:microsoft.com/office/officeart/2005/8/layout/vList2"/>
    <dgm:cxn modelId="{7B4429E3-552F-4F3A-B195-CFC246C55146}" type="presParOf" srcId="{D585D311-0C49-4545-A70E-CF5A10D09952}" destId="{B6721EB2-1DF4-4F04-84A8-92C22C9F4357}" srcOrd="1" destOrd="0" presId="urn:microsoft.com/office/officeart/2005/8/layout/vList2"/>
  </dgm:cxnLst>
  <dgm:bg>
    <a:solidFill>
      <a:srgbClr val="002060">
        <a:alpha val="10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35DC53-2F65-44EF-BF91-2B277D4B5FCA}">
      <dsp:nvSpPr>
        <dsp:cNvPr id="0" name=""/>
        <dsp:cNvSpPr/>
      </dsp:nvSpPr>
      <dsp:spPr>
        <a:xfrm>
          <a:off x="0" y="0"/>
          <a:ext cx="6251820" cy="457642"/>
        </a:xfrm>
        <a:prstGeom prst="roundRect">
          <a:avLst/>
        </a:prstGeom>
        <a:solidFill>
          <a:srgbClr val="002060"/>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baseline="0" dirty="0">
              <a:solidFill>
                <a:schemeClr val="bg1"/>
              </a:solidFill>
              <a:effectLst>
                <a:outerShdw blurRad="38100" dist="38100" dir="2700000" algn="tl">
                  <a:srgbClr val="000000">
                    <a:alpha val="43137"/>
                  </a:srgbClr>
                </a:outerShdw>
              </a:effectLst>
            </a:rPr>
            <a:t>Jericho</a:t>
          </a:r>
          <a:endParaRPr lang="en-US" sz="36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40" y="22340"/>
        <a:ext cx="6207140" cy="412962"/>
      </dsp:txXfrm>
    </dsp:sp>
    <dsp:sp modelId="{B6721EB2-1DF4-4F04-84A8-92C22C9F4357}">
      <dsp:nvSpPr>
        <dsp:cNvPr id="0" name=""/>
        <dsp:cNvSpPr/>
      </dsp:nvSpPr>
      <dsp:spPr>
        <a:xfrm>
          <a:off x="0" y="491319"/>
          <a:ext cx="6251820" cy="5034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8495"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en-US" sz="3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Twice the Bible names the ancient city of Jericho as the “City of Palms” (Deut. 34:3; 2 Chron. 28:15). Because of its warm climate and freshwater springs, Herod the Great built his winter palace near there. Needless to say, Jericho was prime real estate and a desirable location for the affluent members of society. </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0" y="491319"/>
        <a:ext cx="6251820" cy="50342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6277E8-34E1-4864-BF89-0A293FE899B0}" type="datetimeFigureOut">
              <a:rPr lang="en-US" smtClean="0"/>
              <a:pPr/>
              <a:t>12/23/2024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B98531-EBAC-4738-AC3B-4AA42F6013B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tabLst>
                <a:tab pos="75057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Man Born Blind Shows Persistent Faith - Luke 18:35–39 NIV</a:t>
            </a:r>
          </a:p>
          <a:p>
            <a:pPr marL="0" marR="0" lvl="0" indent="0" algn="l" defTabSz="914400" rtl="0" eaLnBrk="1" fontAlgn="auto" latinLnBrk="0" hangingPunct="1">
              <a:lnSpc>
                <a:spcPct val="107000"/>
              </a:lnSpc>
              <a:spcBef>
                <a:spcPts val="0"/>
              </a:spcBef>
              <a:spcAft>
                <a:spcPts val="0"/>
              </a:spcAft>
              <a:buClrTx/>
              <a:buSzTx/>
              <a:buFontTx/>
              <a:buNone/>
              <a:tabLst>
                <a:tab pos="750570" algn="l"/>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Savior Heals the Man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Luke 18:40–43 NIV</a:t>
            </a:r>
          </a:p>
          <a:p>
            <a:pPr marL="0" marR="0" lvl="0" indent="0" algn="l" defTabSz="914400" rtl="0" eaLnBrk="1" fontAlgn="auto" latinLnBrk="0" hangingPunct="1">
              <a:lnSpc>
                <a:spcPct val="107000"/>
              </a:lnSpc>
              <a:spcBef>
                <a:spcPts val="0"/>
              </a:spcBef>
              <a:spcAft>
                <a:spcPts val="0"/>
              </a:spcAft>
              <a:buClrTx/>
              <a:buSzTx/>
              <a:buFontTx/>
              <a:buNone/>
              <a:tabLst>
                <a:tab pos="750570" algn="l"/>
              </a:tabLst>
              <a:defRPr/>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of Luke 18:35–43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35-37: The Blind Man's Awareness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blind man sitting by the road hears the noise of the crowd and learns that Jesus of Nazareth is passing by. Despite his physical limitation, his spiritual insight drives him to seek the Messiah’s attention.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Faith begins with recognizing who Jesus is, even when the world dismisses our situation.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38: The Cry for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blind man shouts, “Son of David, have mercy on me!” acknowledging Jesus’ messianic lineage.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True faith is persistent and bold, unafraid to cry out for help when needed.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39: Opposition from the Crowd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 rebukes the man, trying to silence him, but he persists, crying even louder.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Faith must often overcome societal and personal barriers to reach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40-41: Jesus' Compassion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stops and asks for the man to be brought to Him. He then inquires, “What do you want me to do for you?”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Jesus’ question invites the man to articulate his faith, showing God’s personal care for our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42: Healing Through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says, “Receive your sight; your faith has saved you,” and the man is healed immediately.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Faith acts as a bridge to God’s transformative power, confirming His authority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43: Glorification and Witness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healed man follows Jesus, glorifying God, and the crowd praises God for the miracle.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Faith’s fruit leads to worship and testifies to others of God’s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75057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 Awaiting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 to Questions: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Do I ask for God’s mercy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Yes, I ask for God’s mercy by acknowledging my imperfections and seeking His forgiveness. I often say, "Lord, have mercy on me, a sinner," trusting in His love and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does God’s mercy inspire compassion toward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mercy inspires me to forgive, help, and show kindness to others, especially when they fall short, reflecting the same mercy He has shown 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am I ready for the kingdom of God and to proclaim Jesus as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 am ready by humbling myself, acknowledging Jesus as my Savior, and living according to His teachings, showing mercy and love to others as He did.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1707816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The text reflects on the changing nature of friendship in the age of social media and emphasizes the qualities of authentic friendship demonstrated by the friends who brought the paralyzed man to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1. Social media has altered the perception of friendship, blurring the lines between virtual connections and genuine, real-life friendships.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2. Authentic friendship involves belief followed by action, as demonstrated by the friends who brought the paralyzed man to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3. True friendship requires dedication, sacrifice, and willingness to help others, even when it involves significant effort and overcoming obstacles.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Authentic Friends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Social media has changed the world’s concept of friendship. Only time will tell whether a new word is needed to distinguish between a virtual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socialmedia</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friend and an authentic real-life friend. In the meantime, I will continue to post online as we prepare for our next move and patiently wait for my 300 so-called friends to show up.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The friends in today’s lesson remind us of the nature of authentic friendship. We are unsure how long they had been carrying their friend around on this bed. We know that when Jesus came into the city, they believed He could help their friend. However, they did not stop at simply believing. They put their faith into action and brought their friend to Jesus, overcoming every obstacle on the way.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It was not an easy task to get their friend onto the roof, tear it apart, and lower him into the room. Undoubtedly, they could have spent their time on other matters that day. How can you dedicate your time and resources to assisting a friend in need?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2035993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The exploration of friendship through biblical narratives, historical context, and personal reflections illuminates the timeless qualities of authentic companionship. Whether exemplified by the faith-driven actions of biblical figures, the challenges of navigating friendships in a digital age, or the enduring bonds of support and encouragement, the essence of true friendship remains consistent—belief, action, and dedication in journeying together through life's joys and trials.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a:effectLst/>
                <a:latin typeface="Calibri" panose="020F0502020204030204" pitchFamily="34" charset="0"/>
                <a:ea typeface="Aptos" panose="020B0004020202020204" pitchFamily="34" charset="0"/>
                <a:cs typeface="Times New Roman" panose="02020603050405020304" pitchFamily="18" charset="0"/>
              </a:rPr>
              <a:t>Choosing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the “right” friends and making a friendship “right” are up to us. Therefore, we need to seek qualities in a person that can be “right” for us; and, more importantly, we should demonstrate those same qualities ourselves. And what are those qualities? Certainly, Jesus shows us those qualities— for example, being devoted, trustworthy, and encouraging. The paralyzed man had remarkable friends, but it was even more remarkable that Jesus called him His friend. And later, Jesus would lay down His life for this friend just as He did for us, His special friends.</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Encouragement Works Both 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When the friends of the paralyzed man lowered him to Jesus, they did so because of their love for their friend. Such love should be reflected in our love for our friends, and hopefully such love should be reflected in their love for us. Such friendships are the kind that Jesus wants for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110659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tab pos="306705" algn="l"/>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MAN BORN BLIND SHOWS PERSISTENT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Whom does Jesus encounter as He approached Jericho?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While on the road to Jericho, Jesus encounters a man who was blind. Begging was the only way he could survive. He was asking for aid while he sat by the road near the city.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What prompts the man to call out to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man who was blind hears the commotion of a crowd making its way past him, and he hears that the teacher named Jesus of Nazareth is heading to Jericho (v. 37). Encouraged by his belief in Jesus as the “Son of David” (v. 38), the man calls out for help.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the man respond to the crowd’s rebuke?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 is desperate for help, and his plight is so acute that he refuses to be quiet, even though those in front of the crowd try to silence him. He cries out again, asking that Jesus, the Son of David, have mercy on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612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tab pos="774700" algn="l"/>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SAVIOR HEALS THE MAN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747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Jesus respond to the poor man’s plea for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74700" algn="l"/>
              </a:tabLs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74700" algn="l"/>
              </a:tabLst>
            </a:pP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Unlike the crowd, which tries to shame the beggar into silence, Jesus pauses and orders that he be brought to Him. Jesus gives the man His undivided attention (v. 40). Jesus asks what the man is wanting Jesus to do for him (v. 41).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74700" algn="l"/>
              </a:tabLs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do you think that Jesus left the rich young ruler sad, but Jesus could give this poor man what he most wanted?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The wealthy ruler came to Jesus but quickly realized that entering the kingdom might be costly (Luke 18:24). The man who was blind had nothing, and it means that he is ready for God to act in a way that the wealthy man was not. He requested his sight, and Jesus was impressed by the man’s faith.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the man respond to being healed?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 begins to follow Jesus, this time without the need for a guide (v. 43). He starts praising God for this miracle of restored sight.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CD220-4A14-B808-472C-FEDDA18CFB5E}"/>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DE54E4F8-56D1-EC0D-3897-CDA79C8671A5}"/>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4743576B-4F9D-116D-0F6C-9E8E84EEA6F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806715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Persistent prayer rooted in unwavering faith can lead to reconciliation and life transformation, even in situations that seem hopeless.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 mother’s persistent prayer over 15 years resulted in her wayward son’s spiritual renewal and family restoration. Despite the pain and silence, her faith never wavered, and God responded, bringing healing to their broken relationships. This story emphasizes the power of prayer and God’s timing.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Prayer Overcomes Time and Distance: Persistent faith in prayer can bridge the gap of years and estrangement, proving that God’s grace works in His perfect timing.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 Inspires Transformation: A mother’s steadfast prayers led to her son’s spiritual renewal and family restoration, showcasing prayer’s power to change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Reconciliation Reflects God’s Mercy: Persistent prayer not only reconciles relationships but also mirrors God’s unwavering mercy and ability to heal what seems irreparable.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Prepared His Disciples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Jesus prepared His disciples for the suffering, death, and resurrection He would face in Jerusalem, emphasizing the fulfillment of prophecy and God’s ultimate victory over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In Luke 18:31–34, Jesus foretells His crucifixion and resurrection, detailing the suffering He would endure at the hands of Gentiles. His purpose was to reassure the disciples of God’s control and to align these events with Old Testament prophecy. Although Jesus offered hope, the disciples struggled to understand the full significance of His words until later.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Sovereignty in Prophecy: Jesus’ foretelling of His suffering and resurrection underscores the fulfillment of God’s divine plan as revealed in Scripture.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Preparation in Hope: Jesus balanced the harsh realities of His coming death with the assurance of His triumph over the grave, instilling hope for the future.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Understanding Comes in Time: The disciples’ initial inability to grasp the prophecy highlights that spiritual comprehension often unfolds through experience and divine revelation.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The restoration of the blind man’s sight fulfills Isaiah’s prophecy and symbolizes the transformative power of faith, which grants spiritual clarity even before physical healing.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Jesus’ healing of the blind man fulfills the prophecy in Isaiah 61, demonstrating both literal and metaphorical restoration. The man’s faith enables him to perceive Jesus’ messianic identity before regaining physical sight. This act ties faith and spiritual “vision” together, illustrating how belief in Jesus opens the way to true understanding and transformation.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Faith Precedes Vision: The blind man’s spiritual recognition of Jesus as the Messiah demonstrates that faith can reveal truths unseen by physical eyes.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Fulfills Prophecy: The miracle confirms Isaiah’s promise of recovery for the blind, showcasing Jesus as the prophesied Messiah and healer.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Faith Brings Restoration: The healing of the blind man illustrates that faith in Jesus not only addresses physical needs but also brings deeper spiritual clarity and renewal.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1647903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844533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Crowds That Followed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The Gospel accounts of Jesus healing the blind emphasize His divine authority and ability to restore both physical and spiritual sight, regardless of circumstances.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The Synoptic Gospels and John record instances where Jesus healed the blind, demonstrating varied methods to display His sovereignty. In John 9, Jesus uses mud and the Pool of Siloam to restore sight, showing the man's faith in obeying His directions. These miracles reveal Jesus’ compassionate power and the faith required for healing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Methods Vary, His Power Endures: Whether through spoken word or physical action, Jesus’ authority over blindness shows His creative and sovereign approach to healing.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 Requires Obedience: The blind man’s act of washing in the Pool of Siloam highlights the relationship between faith and action in receiving Jesus’ transformative power.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Restoration Demonstrates God’s Glory: Each healing of blindness reveals Jesus’ divine mission to bring physical and spiritual restoration, affirming Him as the Light of the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Attempting to Silence the Poor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In Jesus' time, marginalized groups, including the poor and disabled, were often ignored or considered outcasts. The crowd likely viewed their calls for help as inappropriate, not understanding their value. They also may have believed Jesus' time should be spent on more "important" matters, dismissing the needs of those in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Jesus' day, societal norms marginalized the poor and disabled, treating them as outcasts unworthy of attention.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 viewed the cries for help from the marginalized as disruptive, believing such calls were beneath Jesus’ focus.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crowd’s misguided priorities caused them to see Jesus’ time as more valuable than meeting the needs of those in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512195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Jericho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Jesus' time, Jericho was a thriving, strategic city, often called the “City of Palms” (Deut. 34:3; 2 Chron. 28:15) due to its fertile land and numerous freshwater springs, like Elisha's Spring. Its warm climate made it an attractive location for wealthy individuals, including Herod the Great, who built a winter palace there. The city’s proximity to key trade routes and Jerusalem made it an important hub for commerce and travel</a:t>
            </a:r>
            <a:r>
              <a:rPr lang="en-US" sz="1800" b="1" kern="100" dirty="0">
                <a:effectLst/>
                <a:latin typeface="MS Gothic" panose="020B0609070205080204" pitchFamily="49" charset="-128"/>
                <a:ea typeface="Aptos" panose="020B0004020202020204" pitchFamily="34" charset="0"/>
                <a:cs typeface="MS Gothic" panose="020B0609070205080204" pitchFamily="49" charset="-128"/>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10†source</a:t>
            </a:r>
            <a:r>
              <a:rPr lang="en-US" sz="1800" b="1" kern="100" dirty="0">
                <a:effectLst/>
                <a:latin typeface="MS Gothic" panose="020B0609070205080204" pitchFamily="49" charset="-128"/>
                <a:ea typeface="Aptos" panose="020B0004020202020204" pitchFamily="34" charset="0"/>
                <a:cs typeface="MS Gothic" panose="020B0609070205080204" pitchFamily="49" charset="-128"/>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11†source</a:t>
            </a:r>
            <a:r>
              <a:rPr lang="en-US" sz="1800" b="1" kern="100" dirty="0">
                <a:effectLst/>
                <a:latin typeface="MS Gothic" panose="020B0609070205080204" pitchFamily="49" charset="-128"/>
                <a:ea typeface="Aptos" panose="020B0004020202020204" pitchFamily="34" charset="0"/>
                <a:cs typeface="MS Gothic" panose="020B0609070205080204" pitchFamily="49" charset="-128"/>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489967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Jericho, located in the Jordan Valley near the Dead Sea, was a culturally diverse city in the first century, primarily inhabited by Jews, with Roman, Greek, and other influences. The city plays a significant role in Jesus' teachings, including the parable of the Good Samaritan (Luke 10:25–37). A blind man, seeking mercy from Jesus, demonstrates persistence in his faith, contrasting with others who tried to silence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Jericho was a culturally diverse city, with a mix of Jewish, Roman, Greek, and other communities due to its strategic location and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encounter with the blind man on the road highlights the importance of showing mercy, a central theme in His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blind man’s persistence in seeking mercy from Jesus demonstrates relentless faith, showing that mercy is at the heart of Jesus' mission as the rightful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Jericho was located in the Jordan Valley, near the Dead Sea. In the first century, the city’s population was predominantly Jewish, with a mix of Roman, Greek, and other cultures as well. Jericho had a diverse population because of its location and historical significance as one of the oldest inhabited cities of the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road from Jericho was mentioned in the parable of the Good Samaritan (Luke 10:25–37). Jesus taught that loving a neighbor means showing mercy. Now several chapters later, Luke tells a story that shows how Jesus practiced what He preached. He is on the road and confronted by someone who requests “mercy,” the same word as appeared in the parable in Luke 10:37. Will Jesus be like the religious leaders who pass a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peson</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in need?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Instead of someone who had been robbed, like the man in Jesus’ parable, Jesus encounters a man born blind— someone just sitting beside the road and begging for alms. Jesus, accompanied by His disciples and a large crowd, comes near (Luke 18:35). The man asks what is going on, for there was probably a big commotion (v. 36). Some in the crowd told him who was passing by: “Jesus of Nazareth” (v. 37). He begins to implore Jesus, the “Son of David,” to be merciful toward him (v. 38).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His request emphasizes that Jesus was the long-awaited Messiah—a fulfillment of Old Testament prophecies as the rightful heir to David’s throne. He asks for “mercy” to be shown him, but he doesn’t say what he means. Under typical circumstances, he would be asking for financial help.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Some in the procession object to this man’s cries for help and admonish him to stop (v. 39). The crowd might be imagining that Jesus’ attention should not be wasted on someone who was marginalized, poor, and blind. They expect that Jesus’ mission has to be more important than answering. Does a “king” sound like the kind of person who can be hassled when He is trying to get somewhere? Despite the crowd’s attempts to silence him, the man does not stop. He keeps asking for King David’s descendant to show mercy. No one is going to prevent him from seeking Jesus’ deliverance.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man’s persistence displays a relentless faith. In contrast to others in the crowd, he recognizes that Jesus was a source of hope and healing. Jesus does meet the outcasts, the lost, and the downcast with a display of God’s mercy. Precisely because He is the rightful king, Jesus takes the time to show mercy. Hosea 6:6 says, “For I desire mercy, not sacrifice. ” Even the sacrifices that God required according to the Law of Moses might be rejected, if they were given hypocritically—meaning, when a person was being unmerciful toward others. God redeemed His people through an act of mercy, and this shows that mercy is never optional. The king had a mission, and His mission was to come near this man.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971384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Jesus shows compassion for the marginalized, highlighting the power of persistent faith. The blind man, a social outcast, cries out for mercy, and despite objections from the crowd, Jesus commands him to be brought forward. His healing serves to affirm Jesus’ identity as the Messiah, demonstrating His divine power. The incident also illustrates the value of humility and faith in seeking God's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blind man's persistence in seeking Jesus' mercy contrasts with the wealthy ruler's hesitation, showing that humility and desperation can make it easier to enter God's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healing of the blind man affirms His identity as the Messiah, demonstrating His divine authority to restore sight and fulfill prophecy.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man’s unshakable faith is rewarded, and his healing serves as an example of how Jesus honors those who approach Him with genuine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143000" algn="l"/>
              </a:tabLs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Luke 18:40–43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14300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&gt;&lt;&gt;&lt;&gt;&lt;&gt;&lt;&gt;&lt;&gt;&lt;&gt;&lt;&gt;&lt;&gt;&lt;&gt;&lt;&gt;&lt;&gt;&lt;&gt;&lt;&gt;&lt;&gt;&lt;&gt;&lt;&gt;&lt;&gt;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Despite being surrounded by the large crowd, Jesus hears the man’s cries and issues a command for the man to “be brought to him” (v. 40). The nearest person—possibly the same one who had just been telling him to be quiet—now has the job of leading him to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order to appreciate what Jesus is doing, it is helpful to look at the ways Luke has arranged events in chapter 18. Jesus told a parable about a widow who would not stop asking for justice until she received her request (Luke 18:1–8). It’s a parable about persistence. Then, Jesus tells about two people who pray to God, one with pride in his heart and the other asking for mercy as a sinner (Luke 18:9–14). It’s a parable about humility. Then after, Luke tells about a wealthy ruler who came to Jesus, but the ruler was unwilling to give up everything to enter the kingdom of God (Luke 18:18–30).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Here, Jesus demonstrates that, if it is difficult for the rich to enter the kingdom of God (Luke 18:24), maybe it is a little easier for someone who is poor, like the beggar before Him. This man has no authority, no possessions, no social status. His only hope was to cry out so that His king might hear him. Jesus left the wealthy young ruler sad and disappointed; that man was comfortable. But for someone as destitute and desperate as this poor man, Jesus can do something for him (Luke 18:41). His willingness to act is confirmation of His previous words, “Blessed are you who are poor, for yours is the kingdom of heaven” (Luke 6:20).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man asks that his sight would be restored. He has faith to ask the rightful king of Israel to heal him. Jesus praises the man’s faith (v. 42). He can just say, “Receive your sight,” and it is done. He has that kind of authority to restore what was lost.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man does not stop coming to Jesus, but now he can follow without any help (v. 43). He knows that only God’s Son would have been able to heal him. The crowd, after witnessing this event, now joins this man in praise. They too saw the power displayed through Jesus’ actions.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miraculous healing serves at least three purposes. First, the story demonstrates Jesus’ care for the marginalized. Second, this incident affirms Jesus’ identity as the Messiah. He proves that He has the divine authority and power to restore a person’s sight, just as the words of the prophet had said (Isa. 61:1). Third, Jesus’ interaction with the man shows the consequence of faith. The man’s faith was persistent and unshakable. Jesus not only acknowledges but also honors that faith. Here, Jesus demonstrates that, if it is difficult for the rich to enter the kingdom of God (Luke 18:24), maybe it is a little easier for someone who is poor, like the beggar before Him. This man has no authority, no possessions, no social status. His only hope was to cry out so that His king might hear him. Jesus left the wealthy young ruler sad and disappointed; that man was comfortable. But for someone as destitute and desperate as this poor man, Jesus can do something for him (Luke 18:41). His willingness to act is confirmation of His previous words, “Blessed are you who are poor, for yours is the kingdom of heaven” (Luke 6:20). The man asks that his sight would be restored. He has faith to ask the rightful king of Israel to heal him. Jesus praises the man’s faith (v. 42). He can just say, “Receive your sight,” and it is done. He has that kind of authority to restore what was lost. The man does not stop coming to Jesus, but now he can follow without any help (v. 43). He knows that only God’s Son would have been able to heal him. The crowd, after witnessing this event, now joins this man in praise. They too saw the power displayed through Jesus’ actions. The miraculous healing serves at least three purposes. First, the story demonstrates Jesus’ care for the marginalized. Second, this incident affirms Jesus’ identity as the Messiah. He proves that He has the divine authority and power to restore a person’s sight, just as the words of the prophet had said (Isa. 61:1). Third, Jesus’ interaction with the man shows the consequence of faith. The man’s faith was persistent and unshakable. Jesus not only acknowledges but also honors that faith.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572971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Awaiting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How do we await God’s mercy? With confidence and joy, or with disillusionment and despair? I wish I could say that I am always confident that Jesus will show me mercy. Sometimes, I react with fear.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evangelist Billy Graham used to say, “The wonderful news is that our Lord is a God of mercy. ” When we seek God’s mercy, we should not focus on our own failures and mistakes. We can place our hope on the compassion of Christ. When people needed forgiveness, Jesus forgave; when people sought healing, Jesus healed; and when people died, Jesus gave life. As Deuteronomy 4:31 reminds us, “The Lord your God is a merciful God. ” We can anchor our faith in the unchanging character of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receiving mercy is only half of our covenant with God. We also must extend compassion to others. When we show mercy to others, we not only reflect the love of God to the world, we also remind ourselves of the mercy God has shown us. We are recipients of God’s boundless grace. That means we are called to “be merciful, just as your Father is merciful” (Luke 6:36).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You might ask yourself, “Am I like the wealthy ruler, or am I like the man in today’s story?” Luke shows us that if we are too comfortable with the way the world is now, it’s a lot harder to enter God’s kingdom and to accept the lordship of Jesus. God is willing to meet us, wherever we come from, and Jesus does not turn away a humble request for mercy. Praise God for His mercy and for His Son, who truly embodies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text reflects on how we await God's mercy—either with confidence and joy or with fear and despair. Emphasizing God's unchanging mercy, it encourages placing hope in Christ's compassion rather than focusing on failures. We are called to extend mercy to others as a reflection of God’s love, reminding us of His grace. The text also contrasts the comfortable wealthy ruler with the humble beggar, illustrating the necessity of humility for entering God’s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 to Questions: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Do I ask for God’s mercy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Yes, I ask for God’s mercy by acknowledging my imperfections and seeking His forgiveness. I often say, "Lord, have mercy on me, a sinner," trusting in His love and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does God’s mercy inspire compassion toward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mercy inspires me to forgive, help, and show kindness to others, especially when they fall short, reflecting the same mercy He has shown 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am I ready for the kingdom of God and to proclaim Jesus as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 am ready by humbling myself, acknowledging Jesus as my Savior, and living according to His teachings, showing mercy and love to others as He did.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When you pray, do you ask for God’s mercy? What do you say?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one way that God’s mercy inspires you to show compassion toward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It what ways are you ready for the kingdom of God and to proclaim Jesus as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Conclusion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Don’t Stop Asking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Today’s text illustrates the point on persistence that Jesus made at the beginning of Luke 18. The blind man knew that Jesus was his only hope to receive healing. The man did not heed the crowd’s admonishment to be silent—quite the opposite! He did not give up. Like the persistent widow of Luke 18:1-8, he kept asking the Lord for help. The formula “faith + persistence” was (and is) powerful indeed.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encouragement for faithful persistence remains as sure as it was when He spoke 2,000 years ago. My mother never stopped praying for my brother, despite having no support in that regard from either me or my father. She put her faith in a gracious God, trusting Him to bring her wayward son back to Him and to our family. God responded to my mother’s persistence in prayer and healed our relationships. Even so, prayer is only one way by which we can demonstrate persistent faith. There are others. Can you name some?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power of persistent faith, exemplified by the blind man who continued calling out to Jesus despite the crowd’s discouragement. Like the widow in Luke 18, the man’s persistence in seeking help led to healing. The story illustrates that persistence in prayer and faith is crucial in receiving God’s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Persistence in faith, like the blind man's refusal to be silenced, demonstrates that God responds to continual prayer and trust.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encourages faithful persistence, reinforcing that the combination of faith and perseverance brings results.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Persistent faith can be shown in various ways beyond prayer, such as through consistent actions, unwavering hope, and dedication to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Life Response: Commit to receive and share God’s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Receive and Share!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the blind beggar cried out to Jesus, the Lord responded with curative compassion. The man desperately wanted to see, and he believed that Jesus had the power to heal him. Like the blind beggar, we should ask for God’s mercy. Moreover, we must extend compassion to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Conclusion: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reflecting on the blind beggar’s persistent faith and Jesus’ merciful response, we are reminded of the importance of seeking God’s mercy with unwavering faith and extending compassion to others. As we receive God’s grace, we are called to share it through acts of kindness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Five Key Lessons Learned: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Persistence in faith, like the blind beggar, leads to God’s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Trust in God’s mercy brings healing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Compassion is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expran</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essential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ession</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of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God’s mercy is always available to those who humbly seek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Extending mercy reflects God’s love to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1182695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75000"/>
              </a:schemeClr>
            </a:gs>
            <a:gs pos="39000">
              <a:schemeClr val="accent6">
                <a:lumMod val="40000"/>
                <a:lumOff val="60000"/>
              </a:schemeClr>
            </a:gs>
            <a:gs pos="69000">
              <a:schemeClr val="accent6">
                <a:lumMod val="20000"/>
                <a:lumOff val="80000"/>
              </a:schemeClr>
            </a:gs>
            <a:gs pos="100000">
              <a:schemeClr val="accent6">
                <a:lumMod val="20000"/>
                <a:lumOff val="8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5EE7B-067E-4491-98FF-1FE68AB59D4E}" type="datetimeFigureOut">
              <a:rPr lang="en-US" smtClean="0"/>
              <a:pPr/>
              <a:t>12/23/2024</a:t>
            </a:fld>
            <a:endParaRPr lang="en-US"/>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DD155A-A736-465E-AD78-FBDA6FB6ED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5BDCB23-5F0A-D50A-9B28-3BA42F5A1EF9}"/>
            </a:ext>
          </a:extLst>
        </p:cNvPr>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A60F41E8-34EC-BEA8-D4BC-0A3DAFDA60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30" name="Freeform: Shape 29">
            <a:extLst>
              <a:ext uri="{FF2B5EF4-FFF2-40B4-BE49-F238E27FC236}">
                <a16:creationId xmlns:a16="http://schemas.microsoft.com/office/drawing/2014/main" id="{3477F9D2-6DCA-C642-62B7-8B9F2DAC5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212206"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32" name="Freeform: Shape 31">
            <a:extLst>
              <a:ext uri="{FF2B5EF4-FFF2-40B4-BE49-F238E27FC236}">
                <a16:creationId xmlns:a16="http://schemas.microsoft.com/office/drawing/2014/main" id="{36330ADB-6338-7EE6-CDE1-CD97DB8BC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17551"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Picture 4" descr="A light shining through a swirly orange and blue background&#10;&#10;Description automatically generated with medium confidence">
            <a:extLst>
              <a:ext uri="{FF2B5EF4-FFF2-40B4-BE49-F238E27FC236}">
                <a16:creationId xmlns:a16="http://schemas.microsoft.com/office/drawing/2014/main" id="{B3F24E36-A7C5-B967-9AEE-8DD13010A50D}"/>
              </a:ext>
            </a:extLst>
          </p:cNvPr>
          <p:cNvPicPr>
            <a:picLocks noChangeAspect="1"/>
          </p:cNvPicPr>
          <p:nvPr/>
        </p:nvPicPr>
        <p:blipFill>
          <a:blip r:embed="rId2">
            <a:extLst>
              <a:ext uri="{28A0092B-C50C-407E-A947-70E740481C1C}">
                <a14:useLocalDpi xmlns:a14="http://schemas.microsoft.com/office/drawing/2010/main" val="0"/>
              </a:ext>
            </a:extLst>
          </a:blip>
          <a:srcRect t="28168"/>
          <a:stretch/>
        </p:blipFill>
        <p:spPr>
          <a:xfrm>
            <a:off x="4114800" y="10"/>
            <a:ext cx="8077200" cy="6857990"/>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sp>
        <p:nvSpPr>
          <p:cNvPr id="34" name="Freeform: Shape 33">
            <a:extLst>
              <a:ext uri="{FF2B5EF4-FFF2-40B4-BE49-F238E27FC236}">
                <a16:creationId xmlns:a16="http://schemas.microsoft.com/office/drawing/2014/main" id="{A9630EB6-B261-3A87-2A8D-0F05C39B8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644774" y="0"/>
            <a:ext cx="2756893" cy="6858000"/>
          </a:xfrm>
          <a:custGeom>
            <a:avLst/>
            <a:gdLst>
              <a:gd name="connsiteX0" fmla="*/ 1133870 w 2756893"/>
              <a:gd name="connsiteY0" fmla="*/ 0 h 6858000"/>
              <a:gd name="connsiteX1" fmla="*/ 898082 w 2756893"/>
              <a:gd name="connsiteY1" fmla="*/ 0 h 6858000"/>
              <a:gd name="connsiteX2" fmla="*/ 920668 w 2756893"/>
              <a:gd name="connsiteY2" fmla="*/ 14997 h 6858000"/>
              <a:gd name="connsiteX3" fmla="*/ 2554961 w 2756893"/>
              <a:gd name="connsiteY3" fmla="*/ 3621656 h 6858000"/>
              <a:gd name="connsiteX4" fmla="*/ 641513 w 2756893"/>
              <a:gd name="connsiteY4" fmla="*/ 6374814 h 6858000"/>
              <a:gd name="connsiteX5" fmla="*/ 114086 w 2756893"/>
              <a:gd name="connsiteY5" fmla="*/ 6780599 h 6858000"/>
              <a:gd name="connsiteX6" fmla="*/ 0 w 2756893"/>
              <a:gd name="connsiteY6" fmla="*/ 6858000 h 6858000"/>
              <a:gd name="connsiteX7" fmla="*/ 40637 w 2756893"/>
              <a:gd name="connsiteY7" fmla="*/ 6858000 h 6858000"/>
              <a:gd name="connsiteX8" fmla="*/ 254139 w 2756893"/>
              <a:gd name="connsiteY8" fmla="*/ 6858000 h 6858000"/>
              <a:gd name="connsiteX9" fmla="*/ 365895 w 2756893"/>
              <a:gd name="connsiteY9" fmla="*/ 6780599 h 6858000"/>
              <a:gd name="connsiteX10" fmla="*/ 882543 w 2756893"/>
              <a:gd name="connsiteY10" fmla="*/ 6374814 h 6858000"/>
              <a:gd name="connsiteX11" fmla="*/ 2756893 w 2756893"/>
              <a:gd name="connsiteY11" fmla="*/ 3621656 h 6858000"/>
              <a:gd name="connsiteX12" fmla="*/ 1155994 w 2756893"/>
              <a:gd name="connsiteY12"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6893" h="6858000">
                <a:moveTo>
                  <a:pt x="1133870" y="0"/>
                </a:moveTo>
                <a:lnTo>
                  <a:pt x="898082" y="0"/>
                </a:lnTo>
                <a:lnTo>
                  <a:pt x="920668" y="14997"/>
                </a:lnTo>
                <a:cubicBezTo>
                  <a:pt x="1969257" y="754641"/>
                  <a:pt x="2554961" y="2093192"/>
                  <a:pt x="2554961" y="3621656"/>
                </a:cubicBezTo>
                <a:cubicBezTo>
                  <a:pt x="2554961" y="4969131"/>
                  <a:pt x="1606863" y="5602839"/>
                  <a:pt x="641513" y="6374814"/>
                </a:cubicBezTo>
                <a:cubicBezTo>
                  <a:pt x="465717" y="6515397"/>
                  <a:pt x="291531" y="6653108"/>
                  <a:pt x="114086" y="6780599"/>
                </a:cubicBezTo>
                <a:lnTo>
                  <a:pt x="0" y="6858000"/>
                </a:lnTo>
                <a:lnTo>
                  <a:pt x="40637" y="6858000"/>
                </a:lnTo>
                <a:lnTo>
                  <a:pt x="254139" y="6858000"/>
                </a:lnTo>
                <a:lnTo>
                  <a:pt x="365895" y="6780599"/>
                </a:lnTo>
                <a:cubicBezTo>
                  <a:pt x="539713" y="6653108"/>
                  <a:pt x="710340" y="6515397"/>
                  <a:pt x="882543" y="6374814"/>
                </a:cubicBezTo>
                <a:cubicBezTo>
                  <a:pt x="1828168" y="5602839"/>
                  <a:pt x="2756893" y="4969131"/>
                  <a:pt x="2756893" y="3621656"/>
                </a:cubicBezTo>
                <a:cubicBezTo>
                  <a:pt x="2756893" y="2093192"/>
                  <a:pt x="2183157" y="754641"/>
                  <a:pt x="1155994" y="1499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6" name="Group 5">
            <a:extLst>
              <a:ext uri="{FF2B5EF4-FFF2-40B4-BE49-F238E27FC236}">
                <a16:creationId xmlns:a16="http://schemas.microsoft.com/office/drawing/2014/main" id="{D0951DF1-A97E-9B45-CD08-987167DE05F9}"/>
              </a:ext>
            </a:extLst>
          </p:cNvPr>
          <p:cNvGrpSpPr/>
          <p:nvPr/>
        </p:nvGrpSpPr>
        <p:grpSpPr>
          <a:xfrm>
            <a:off x="-121160" y="231891"/>
            <a:ext cx="4083560" cy="4873509"/>
            <a:chOff x="7637207" y="841491"/>
            <a:chExt cx="4461388" cy="3197109"/>
          </a:xfrm>
        </p:grpSpPr>
        <p:sp>
          <p:nvSpPr>
            <p:cNvPr id="7" name="Subtitle 2">
              <a:extLst>
                <a:ext uri="{FF2B5EF4-FFF2-40B4-BE49-F238E27FC236}">
                  <a16:creationId xmlns:a16="http://schemas.microsoft.com/office/drawing/2014/main" id="{B16ADC4E-0B9C-CBCB-A8C0-3D5F97DF6414}"/>
                </a:ext>
              </a:extLst>
            </p:cNvPr>
            <p:cNvSpPr txBox="1">
              <a:spLocks/>
            </p:cNvSpPr>
            <p:nvPr/>
          </p:nvSpPr>
          <p:spPr>
            <a:xfrm>
              <a:off x="7848601" y="841491"/>
              <a:ext cx="4249994" cy="3197109"/>
            </a:xfrm>
            <a:prstGeom prst="rect">
              <a:avLst/>
            </a:prstGeom>
            <a:gradFill>
              <a:gsLst>
                <a:gs pos="0">
                  <a:schemeClr val="accent6">
                    <a:lumMod val="75000"/>
                    <a:alpha val="5000"/>
                  </a:schemeClr>
                </a:gs>
                <a:gs pos="39000">
                  <a:schemeClr val="accent6">
                    <a:lumMod val="40000"/>
                    <a:lumOff val="60000"/>
                    <a:alpha val="50000"/>
                  </a:schemeClr>
                </a:gs>
                <a:gs pos="69000">
                  <a:schemeClr val="accent6">
                    <a:lumMod val="20000"/>
                    <a:lumOff val="80000"/>
                    <a:alpha val="70000"/>
                  </a:schemeClr>
                </a:gs>
                <a:gs pos="100000">
                  <a:schemeClr val="accent6">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a:bodyPr>
            <a:lstStyle/>
            <a:p>
              <a:pPr marL="114300">
                <a:lnSpc>
                  <a:spcPct val="90000"/>
                </a:lnSpc>
                <a:spcBef>
                  <a:spcPct val="20000"/>
                </a:spcBef>
                <a:defRPr/>
              </a:pPr>
              <a:endParaRPr lang="en-US" sz="5400" b="1" i="1" u="sng" dirty="0">
                <a:ln w="12700">
                  <a:solidFill>
                    <a:schemeClr val="accent5"/>
                  </a:solidFill>
                  <a:prstDash val="solid"/>
                </a:ln>
                <a:solidFill>
                  <a:srgbClr val="002060"/>
                </a:solidFill>
                <a:uFill>
                  <a:solidFill>
                    <a:srgbClr val="002060"/>
                  </a:solidFill>
                </a:uFill>
              </a:endParaRPr>
            </a:p>
          </p:txBody>
        </p:sp>
        <p:sp>
          <p:nvSpPr>
            <p:cNvPr id="8" name="TextBox 7">
              <a:extLst>
                <a:ext uri="{FF2B5EF4-FFF2-40B4-BE49-F238E27FC236}">
                  <a16:creationId xmlns:a16="http://schemas.microsoft.com/office/drawing/2014/main" id="{9325C440-5D99-11D4-FF6A-759E0F5FA14F}"/>
                </a:ext>
              </a:extLst>
            </p:cNvPr>
            <p:cNvSpPr txBox="1"/>
            <p:nvPr/>
          </p:nvSpPr>
          <p:spPr>
            <a:xfrm>
              <a:off x="7637207" y="1524000"/>
              <a:ext cx="4249993" cy="1914246"/>
            </a:xfrm>
            <a:prstGeom prst="rect">
              <a:avLst/>
            </a:prstGeom>
            <a:noFill/>
          </p:spPr>
          <p:txBody>
            <a:bodyPr wrap="square">
              <a:spAutoFit/>
            </a:bodyPr>
            <a:lstStyle/>
            <a:p>
              <a:pPr lvl="1">
                <a:lnSpc>
                  <a:spcPct val="107000"/>
                </a:lnSpc>
                <a:spcAft>
                  <a:spcPts val="60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Those who led the way rebuked him and told him to be quiet, but he shouted all the more, “Son of David, have mercy on me!” </a:t>
              </a:r>
            </a:p>
            <a:p>
              <a:pPr lvl="1" algn="r">
                <a:lnSpc>
                  <a:spcPct val="107000"/>
                </a:lnSpc>
                <a:spcAft>
                  <a:spcPts val="60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—Luke 18:39 NIV</a:t>
              </a:r>
              <a:endParaRPr lang="en-US" sz="24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9" name="TextBox 8">
            <a:extLst>
              <a:ext uri="{FF2B5EF4-FFF2-40B4-BE49-F238E27FC236}">
                <a16:creationId xmlns:a16="http://schemas.microsoft.com/office/drawing/2014/main" id="{AD9D9BC7-1F63-8B0D-7798-C49E2F061482}"/>
              </a:ext>
            </a:extLst>
          </p:cNvPr>
          <p:cNvSpPr txBox="1"/>
          <p:nvPr/>
        </p:nvSpPr>
        <p:spPr>
          <a:xfrm>
            <a:off x="320040" y="6369943"/>
            <a:ext cx="2423160" cy="312586"/>
          </a:xfrm>
          <a:prstGeom prst="rect">
            <a:avLst/>
          </a:prstGeom>
          <a:noFill/>
        </p:spPr>
        <p:txBody>
          <a:bodyPr wrap="square">
            <a:spAutoFit/>
          </a:bodyPr>
          <a:lstStyle/>
          <a:p>
            <a:pPr marL="0" marR="0">
              <a:lnSpc>
                <a:spcPct val="107000"/>
              </a:lnSpc>
              <a:spcAft>
                <a:spcPts val="800"/>
              </a:spcAft>
            </a:pPr>
            <a:r>
              <a:rPr lang="en-US" sz="1400" b="1" kern="100" dirty="0">
                <a:effectLst/>
                <a:latin typeface="Arial Black" panose="020B0A04020102020204" pitchFamily="34" charset="0"/>
                <a:ea typeface="Aptos" panose="020B0004020202020204" pitchFamily="34" charset="0"/>
                <a:cs typeface="Times New Roman" panose="02020603050405020304" pitchFamily="18" charset="0"/>
              </a:rPr>
              <a:t>Week of December 29</a:t>
            </a:r>
            <a:endParaRPr lang="en-US" sz="1400" kern="100" dirty="0">
              <a:effectLst/>
              <a:latin typeface="Arial Black" panose="020B0A04020102020204" pitchFamily="34" charset="0"/>
              <a:ea typeface="Aptos" panose="020B0004020202020204" pitchFamily="34" charset="0"/>
              <a:cs typeface="Times New Roman" panose="02020603050405020304" pitchFamily="18" charset="0"/>
            </a:endParaRPr>
          </a:p>
        </p:txBody>
      </p:sp>
      <p:sp>
        <p:nvSpPr>
          <p:cNvPr id="2" name="Title 2">
            <a:extLst>
              <a:ext uri="{FF2B5EF4-FFF2-40B4-BE49-F238E27FC236}">
                <a16:creationId xmlns:a16="http://schemas.microsoft.com/office/drawing/2014/main" id="{5C9ACCDC-4D60-B443-6CA5-EAB312C9FF9B}"/>
              </a:ext>
            </a:extLst>
          </p:cNvPr>
          <p:cNvSpPr txBox="1">
            <a:spLocks/>
          </p:cNvSpPr>
          <p:nvPr/>
        </p:nvSpPr>
        <p:spPr>
          <a:xfrm>
            <a:off x="5224590" y="2209800"/>
            <a:ext cx="6378526" cy="1524000"/>
          </a:xfrm>
          <a:prstGeom prst="rect">
            <a:avLst/>
          </a:prstGeom>
          <a:solidFill>
            <a:srgbClr val="002060">
              <a:alpha val="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9600" b="1" i="1" u="sng" cap="small" dirty="0">
                <a:solidFill>
                  <a:srgbClr val="002060"/>
                </a:solidFill>
                <a:effectLst>
                  <a:outerShdw blurRad="38100" dist="38100" dir="2700000" algn="tl">
                    <a:srgbClr val="000000">
                      <a:alpha val="43137"/>
                    </a:srgbClr>
                  </a:outerShdw>
                </a:effectLst>
                <a:latin typeface="Gotham Medium" panose="02000604030000020004"/>
              </a:rPr>
              <a:t>David’s Son</a:t>
            </a:r>
          </a:p>
        </p:txBody>
      </p:sp>
    </p:spTree>
    <p:extLst>
      <p:ext uri="{BB962C8B-B14F-4D97-AF65-F5344CB8AC3E}">
        <p14:creationId xmlns:p14="http://schemas.microsoft.com/office/powerpoint/2010/main" val="1819833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50B8FF-76AC-82B8-0D0F-5CDC4AB5CC1F}"/>
              </a:ext>
            </a:extLst>
          </p:cNvPr>
          <p:cNvSpPr/>
          <p:nvPr/>
        </p:nvSpPr>
        <p:spPr>
          <a:xfrm>
            <a:off x="0" y="685800"/>
            <a:ext cx="5908906" cy="5975522"/>
          </a:xfrm>
          <a:prstGeom prst="rect">
            <a:avLst/>
          </a:prstGeom>
          <a:blipFill>
            <a:blip r:embed="rId3">
              <a:extLst>
                <a:ext uri="{28A0092B-C50C-407E-A947-70E740481C1C}">
                  <a14:useLocalDpi xmlns:a14="http://schemas.microsoft.com/office/drawing/2010/main" val="0"/>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a:extLst>
              <a:ext uri="{FF2B5EF4-FFF2-40B4-BE49-F238E27FC236}">
                <a16:creationId xmlns:a16="http://schemas.microsoft.com/office/drawing/2014/main" id="{46027673-0592-465C-98A8-D47C684A9290}"/>
              </a:ext>
            </a:extLst>
          </p:cNvPr>
          <p:cNvGraphicFramePr/>
          <p:nvPr>
            <p:extLst>
              <p:ext uri="{D42A27DB-BD31-4B8C-83A1-F6EECF244321}">
                <p14:modId xmlns:p14="http://schemas.microsoft.com/office/powerpoint/2010/main" val="2630126492"/>
              </p:ext>
            </p:extLst>
          </p:nvPr>
        </p:nvGraphicFramePr>
        <p:xfrm>
          <a:off x="5940179" y="708407"/>
          <a:ext cx="6251820" cy="587227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a:extLst>
              <a:ext uri="{FF2B5EF4-FFF2-40B4-BE49-F238E27FC236}">
                <a16:creationId xmlns:a16="http://schemas.microsoft.com/office/drawing/2014/main" id="{E0F5B199-21AA-40F4-B75D-8BAE21F970EE}"/>
              </a:ext>
            </a:extLst>
          </p:cNvPr>
          <p:cNvSpPr txBox="1"/>
          <p:nvPr/>
        </p:nvSpPr>
        <p:spPr>
          <a:xfrm>
            <a:off x="152400" y="-10051"/>
            <a:ext cx="23622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effectLst>
                  <a:outerShdw blurRad="38100" dist="38100" dir="2700000" algn="tl">
                    <a:srgbClr val="000000">
                      <a:alpha val="43137"/>
                    </a:srgbClr>
                  </a:outerShdw>
                </a:effectLst>
                <a:latin typeface="Gotham Medium" panose="02000604030000020004"/>
              </a:rPr>
              <a:t>LESSON CONTEXT</a:t>
            </a:r>
          </a:p>
        </p:txBody>
      </p:sp>
      <p:sp>
        <p:nvSpPr>
          <p:cNvPr id="4" name="Title 2">
            <a:extLst>
              <a:ext uri="{FF2B5EF4-FFF2-40B4-BE49-F238E27FC236}">
                <a16:creationId xmlns:a16="http://schemas.microsoft.com/office/drawing/2014/main" id="{5691AA6C-67E1-5528-A71B-F80AFD56B1AF}"/>
              </a:ext>
            </a:extLst>
          </p:cNvPr>
          <p:cNvSpPr txBox="1">
            <a:spLocks/>
          </p:cNvSpPr>
          <p:nvPr/>
        </p:nvSpPr>
        <p:spPr>
          <a:xfrm>
            <a:off x="86876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6" name="Line 10">
            <a:extLst>
              <a:ext uri="{FF2B5EF4-FFF2-40B4-BE49-F238E27FC236}">
                <a16:creationId xmlns:a16="http://schemas.microsoft.com/office/drawing/2014/main" id="{75494B0B-746C-697B-BB86-75D7CDF10703}"/>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20974427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B937F-D9F7-E018-6494-50AEF218A654}"/>
            </a:ext>
          </a:extLst>
        </p:cNvPr>
        <p:cNvGrpSpPr/>
        <p:nvPr/>
      </p:nvGrpSpPr>
      <p:grpSpPr>
        <a:xfrm>
          <a:off x="0" y="0"/>
          <a:ext cx="0" cy="0"/>
          <a:chOff x="0" y="0"/>
          <a:chExt cx="0" cy="0"/>
        </a:xfrm>
      </p:grpSpPr>
      <p:pic>
        <p:nvPicPr>
          <p:cNvPr id="3" name="Picture 2" descr="A light shining through a swirly orange and blue background&#10;&#10;Description automatically generated with medium confidence">
            <a:extLst>
              <a:ext uri="{FF2B5EF4-FFF2-40B4-BE49-F238E27FC236}">
                <a16:creationId xmlns:a16="http://schemas.microsoft.com/office/drawing/2014/main" id="{39A58DA3-EB27-22A6-0E39-06869695B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2" name="Rectangle 1">
            <a:extLst>
              <a:ext uri="{FF2B5EF4-FFF2-40B4-BE49-F238E27FC236}">
                <a16:creationId xmlns:a16="http://schemas.microsoft.com/office/drawing/2014/main" id="{4CA2E1D4-121D-51FB-ED19-44BD57F53995}"/>
              </a:ext>
            </a:extLst>
          </p:cNvPr>
          <p:cNvSpPr/>
          <p:nvPr/>
        </p:nvSpPr>
        <p:spPr>
          <a:xfrm>
            <a:off x="-57512" y="1514299"/>
            <a:ext cx="12249512" cy="5209966"/>
          </a:xfrm>
          <a:prstGeom prst="rect">
            <a:avLst/>
          </a:prstGeom>
          <a:solidFill>
            <a:schemeClr val="bg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66355A2-BDBA-B4CC-EB1B-71F93793720B}"/>
              </a:ext>
            </a:extLst>
          </p:cNvPr>
          <p:cNvSpPr/>
          <p:nvPr/>
        </p:nvSpPr>
        <p:spPr>
          <a:xfrm>
            <a:off x="-19412" y="955287"/>
            <a:ext cx="11997880" cy="59755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9397" y="6988610"/>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248013" y="1414194"/>
            <a:ext cx="12985195" cy="0"/>
          </a:xfrm>
          <a:prstGeom prst="line">
            <a:avLst/>
          </a:prstGeom>
          <a:ln w="76200">
            <a:no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248012" y="880794"/>
            <a:ext cx="12985195" cy="0"/>
          </a:xfrm>
          <a:prstGeom prst="line">
            <a:avLst/>
          </a:prstGeom>
          <a:ln w="76200">
            <a:no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19412" y="194994"/>
            <a:ext cx="3581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95612" y="8929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A Man Born Blind Shows Persistent Faith - Luke 18:35–39 NIV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895987" y="26878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7" name="TextBox 16">
            <a:extLst>
              <a:ext uri="{FF2B5EF4-FFF2-40B4-BE49-F238E27FC236}">
                <a16:creationId xmlns:a16="http://schemas.microsoft.com/office/drawing/2014/main" id="{825759E0-14D7-476D-8932-70685D477530}"/>
              </a:ext>
            </a:extLst>
          </p:cNvPr>
          <p:cNvSpPr txBox="1"/>
          <p:nvPr/>
        </p:nvSpPr>
        <p:spPr>
          <a:xfrm>
            <a:off x="5303868" y="1687354"/>
            <a:ext cx="6608399" cy="517064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During Jesus’ ministry, He traveled throughout the three provinces of Israel, which included Galilee, Samaria, and Judea. </a:t>
            </a:r>
          </a:p>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Numerous beggars would line the road to Jericho, including the beggar who was blind in Luke’s account. </a:t>
            </a:r>
          </a:p>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After this beggar heard a commotion erupt near him, he inquired about the source of this disturbance. </a:t>
            </a:r>
          </a:p>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When he learned that Jesus of Nazareth was approaching, the man who was blind cried out, “Jesus, Son of David, have mercy on me!”</a:t>
            </a:r>
          </a:p>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The people in front of the procession admonished him and told him to be quiet, but he repeated his plea even louder. </a:t>
            </a:r>
          </a:p>
        </p:txBody>
      </p:sp>
      <p:sp>
        <p:nvSpPr>
          <p:cNvPr id="13" name="TextBox 12">
            <a:extLst>
              <a:ext uri="{FF2B5EF4-FFF2-40B4-BE49-F238E27FC236}">
                <a16:creationId xmlns:a16="http://schemas.microsoft.com/office/drawing/2014/main" id="{3770BEAC-D32D-4558-9174-4A01FA43041C}"/>
              </a:ext>
            </a:extLst>
          </p:cNvPr>
          <p:cNvSpPr txBox="1"/>
          <p:nvPr/>
        </p:nvSpPr>
        <p:spPr>
          <a:xfrm>
            <a:off x="-19412" y="1361183"/>
            <a:ext cx="5188480" cy="489364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35 As Jesus approached Jericho, a blind man was sitting by the roadside begging.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36 When he heard the crowd going by, he asked what was happening.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37 They told him, “Jesus of Nazareth is passing by. ”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38 He called out, “Jesus, Son of David, have mercy on me!”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39 Those who led the way rebuked him and told him to be quiet, but he shouted all the more, “Son of David, have mercy on me!”</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rot="5400000">
            <a:off x="2468879" y="4264074"/>
            <a:ext cx="5577840" cy="0"/>
          </a:xfrm>
          <a:prstGeom prst="line">
            <a:avLst/>
          </a:prstGeom>
          <a:ln w="76200">
            <a:no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4" name="Line 10">
            <a:extLst>
              <a:ext uri="{FF2B5EF4-FFF2-40B4-BE49-F238E27FC236}">
                <a16:creationId xmlns:a16="http://schemas.microsoft.com/office/drawing/2014/main" id="{47C28CFC-A03F-6045-6902-A7592BE5C0C3}"/>
              </a:ext>
            </a:extLst>
          </p:cNvPr>
          <p:cNvSpPr>
            <a:spLocks noChangeShapeType="1"/>
          </p:cNvSpPr>
          <p:nvPr/>
        </p:nvSpPr>
        <p:spPr bwMode="auto">
          <a:xfrm>
            <a:off x="-152401" y="14478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5" name="Straight Connector 4">
            <a:extLst>
              <a:ext uri="{FF2B5EF4-FFF2-40B4-BE49-F238E27FC236}">
                <a16:creationId xmlns:a16="http://schemas.microsoft.com/office/drawing/2014/main" id="{82639B90-8525-AB6C-8D6A-0CEF8B7CD89E}"/>
              </a:ext>
            </a:extLst>
          </p:cNvPr>
          <p:cNvCxnSpPr>
            <a:cxnSpLocks/>
          </p:cNvCxnSpPr>
          <p:nvPr/>
        </p:nvCxnSpPr>
        <p:spPr>
          <a:xfrm>
            <a:off x="-152400" y="83820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BA1F7CD5-EA35-1026-24E7-F8AAC5CEBBAA}"/>
              </a:ext>
            </a:extLst>
          </p:cNvPr>
          <p:cNvSpPr>
            <a:spLocks noChangeShapeType="1"/>
          </p:cNvSpPr>
          <p:nvPr/>
        </p:nvSpPr>
        <p:spPr bwMode="auto">
          <a:xfrm rot="5400000">
            <a:off x="2468880" y="4145280"/>
            <a:ext cx="557784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cxnSp>
        <p:nvCxnSpPr>
          <p:cNvPr id="20" name="Straight Connector 19">
            <a:extLst>
              <a:ext uri="{FF2B5EF4-FFF2-40B4-BE49-F238E27FC236}">
                <a16:creationId xmlns:a16="http://schemas.microsoft.com/office/drawing/2014/main" id="{AC747590-0795-4DDF-BB10-64FACDDC33DA}"/>
              </a:ext>
            </a:extLst>
          </p:cNvPr>
          <p:cNvCxnSpPr>
            <a:cxnSpLocks/>
          </p:cNvCxnSpPr>
          <p:nvPr/>
        </p:nvCxnSpPr>
        <p:spPr>
          <a:xfrm>
            <a:off x="-110838"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508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52815-F834-94A6-C56B-538EB5A0CEFB}"/>
            </a:ext>
          </a:extLst>
        </p:cNvPr>
        <p:cNvGrpSpPr/>
        <p:nvPr/>
      </p:nvGrpSpPr>
      <p:grpSpPr>
        <a:xfrm>
          <a:off x="0" y="0"/>
          <a:ext cx="0" cy="0"/>
          <a:chOff x="0" y="0"/>
          <a:chExt cx="0" cy="0"/>
        </a:xfrm>
      </p:grpSpPr>
      <p:pic>
        <p:nvPicPr>
          <p:cNvPr id="3" name="Picture 2" descr="A light shining through a swirly orange and blue background&#10;&#10;Description automatically generated with medium confidence">
            <a:extLst>
              <a:ext uri="{FF2B5EF4-FFF2-40B4-BE49-F238E27FC236}">
                <a16:creationId xmlns:a16="http://schemas.microsoft.com/office/drawing/2014/main" id="{5C413105-7463-B54F-A86B-97589AD72A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2" name="Rectangle 1">
            <a:extLst>
              <a:ext uri="{FF2B5EF4-FFF2-40B4-BE49-F238E27FC236}">
                <a16:creationId xmlns:a16="http://schemas.microsoft.com/office/drawing/2014/main" id="{E259CD63-6E0E-A383-172B-7111F66B4608}"/>
              </a:ext>
            </a:extLst>
          </p:cNvPr>
          <p:cNvSpPr/>
          <p:nvPr/>
        </p:nvSpPr>
        <p:spPr>
          <a:xfrm>
            <a:off x="-57512" y="1514299"/>
            <a:ext cx="12249512" cy="5209966"/>
          </a:xfrm>
          <a:prstGeom prst="rect">
            <a:avLst/>
          </a:prstGeom>
          <a:solidFill>
            <a:schemeClr val="bg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4BD6899-4685-60D3-1D50-4A92D947404D}"/>
              </a:ext>
            </a:extLst>
          </p:cNvPr>
          <p:cNvSpPr/>
          <p:nvPr/>
        </p:nvSpPr>
        <p:spPr>
          <a:xfrm>
            <a:off x="-19412" y="955287"/>
            <a:ext cx="11997880" cy="59755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977BB5E8-BDE1-8050-DEE2-4137DB9AF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315AA1A2-5132-80B0-865F-E86CE5987BB0}"/>
              </a:ext>
            </a:extLst>
          </p:cNvPr>
          <p:cNvSpPr>
            <a:spLocks noChangeShapeType="1"/>
          </p:cNvSpPr>
          <p:nvPr/>
        </p:nvSpPr>
        <p:spPr bwMode="auto">
          <a:xfrm flipV="1">
            <a:off x="-69397" y="6988610"/>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15FD33B-AA53-0757-D105-29358D017BBD}"/>
              </a:ext>
            </a:extLst>
          </p:cNvPr>
          <p:cNvSpPr>
            <a:spLocks noChangeShapeType="1"/>
          </p:cNvSpPr>
          <p:nvPr/>
        </p:nvSpPr>
        <p:spPr bwMode="auto">
          <a:xfrm>
            <a:off x="-248013" y="1414194"/>
            <a:ext cx="12985195" cy="0"/>
          </a:xfrm>
          <a:prstGeom prst="line">
            <a:avLst/>
          </a:prstGeom>
          <a:ln w="76200">
            <a:no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3C602F5F-869D-A252-FB2A-20D7991836BD}"/>
              </a:ext>
            </a:extLst>
          </p:cNvPr>
          <p:cNvCxnSpPr>
            <a:cxnSpLocks/>
          </p:cNvCxnSpPr>
          <p:nvPr/>
        </p:nvCxnSpPr>
        <p:spPr>
          <a:xfrm>
            <a:off x="-248012" y="880794"/>
            <a:ext cx="12985195" cy="0"/>
          </a:xfrm>
          <a:prstGeom prst="line">
            <a:avLst/>
          </a:prstGeom>
          <a:ln w="76200">
            <a:no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8D522A8-6103-E3F2-3AE2-65653A697E25}"/>
              </a:ext>
            </a:extLst>
          </p:cNvPr>
          <p:cNvSpPr txBox="1"/>
          <p:nvPr/>
        </p:nvSpPr>
        <p:spPr>
          <a:xfrm>
            <a:off x="-19412" y="194994"/>
            <a:ext cx="3581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23A60AAB-2651-D7B7-1130-123D5BF36285}"/>
              </a:ext>
            </a:extLst>
          </p:cNvPr>
          <p:cNvSpPr txBox="1">
            <a:spLocks/>
          </p:cNvSpPr>
          <p:nvPr/>
        </p:nvSpPr>
        <p:spPr>
          <a:xfrm>
            <a:off x="8895987" y="26878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6" name="Line 10">
            <a:extLst>
              <a:ext uri="{FF2B5EF4-FFF2-40B4-BE49-F238E27FC236}">
                <a16:creationId xmlns:a16="http://schemas.microsoft.com/office/drawing/2014/main" id="{81371224-27EA-A163-DA3F-1BF99699A8DF}"/>
              </a:ext>
            </a:extLst>
          </p:cNvPr>
          <p:cNvSpPr>
            <a:spLocks noChangeShapeType="1"/>
          </p:cNvSpPr>
          <p:nvPr/>
        </p:nvSpPr>
        <p:spPr bwMode="auto">
          <a:xfrm rot="5400000">
            <a:off x="2468879" y="4264074"/>
            <a:ext cx="5577840" cy="0"/>
          </a:xfrm>
          <a:prstGeom prst="line">
            <a:avLst/>
          </a:prstGeom>
          <a:ln w="76200">
            <a:no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4" name="Line 10">
            <a:extLst>
              <a:ext uri="{FF2B5EF4-FFF2-40B4-BE49-F238E27FC236}">
                <a16:creationId xmlns:a16="http://schemas.microsoft.com/office/drawing/2014/main" id="{63DB0656-21D5-A4E3-0F48-DFEED0D51EF3}"/>
              </a:ext>
            </a:extLst>
          </p:cNvPr>
          <p:cNvSpPr>
            <a:spLocks noChangeShapeType="1"/>
          </p:cNvSpPr>
          <p:nvPr/>
        </p:nvSpPr>
        <p:spPr bwMode="auto">
          <a:xfrm>
            <a:off x="-152401" y="14478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5" name="Straight Connector 4">
            <a:extLst>
              <a:ext uri="{FF2B5EF4-FFF2-40B4-BE49-F238E27FC236}">
                <a16:creationId xmlns:a16="http://schemas.microsoft.com/office/drawing/2014/main" id="{2FC0513C-2A5E-E309-0C66-4D90AE2DECA4}"/>
              </a:ext>
            </a:extLst>
          </p:cNvPr>
          <p:cNvCxnSpPr>
            <a:cxnSpLocks/>
          </p:cNvCxnSpPr>
          <p:nvPr/>
        </p:nvCxnSpPr>
        <p:spPr>
          <a:xfrm>
            <a:off x="-152400" y="83820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D3283459-57DB-F347-5D49-33A9C0FA9A96}"/>
              </a:ext>
            </a:extLst>
          </p:cNvPr>
          <p:cNvSpPr>
            <a:spLocks noChangeShapeType="1"/>
          </p:cNvSpPr>
          <p:nvPr/>
        </p:nvSpPr>
        <p:spPr bwMode="auto">
          <a:xfrm rot="5400000">
            <a:off x="2468880" y="4145280"/>
            <a:ext cx="557784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cxnSp>
        <p:nvCxnSpPr>
          <p:cNvPr id="20" name="Straight Connector 19">
            <a:extLst>
              <a:ext uri="{FF2B5EF4-FFF2-40B4-BE49-F238E27FC236}">
                <a16:creationId xmlns:a16="http://schemas.microsoft.com/office/drawing/2014/main" id="{16B5A9FB-D0EF-F5B7-DAAD-40B5559093D4}"/>
              </a:ext>
            </a:extLst>
          </p:cNvPr>
          <p:cNvCxnSpPr>
            <a:cxnSpLocks/>
          </p:cNvCxnSpPr>
          <p:nvPr/>
        </p:nvCxnSpPr>
        <p:spPr>
          <a:xfrm>
            <a:off x="-110838"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F8772302-AFC6-CEB8-50F8-E34B675D6FD6}"/>
              </a:ext>
            </a:extLst>
          </p:cNvPr>
          <p:cNvSpPr txBox="1">
            <a:spLocks/>
          </p:cNvSpPr>
          <p:nvPr/>
        </p:nvSpPr>
        <p:spPr>
          <a:xfrm>
            <a:off x="0" y="8929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The Savior Heals the Man - Luke 18:40–43 NIV</a:t>
            </a:r>
          </a:p>
        </p:txBody>
      </p:sp>
      <p:sp>
        <p:nvSpPr>
          <p:cNvPr id="19" name="TextBox 18">
            <a:extLst>
              <a:ext uri="{FF2B5EF4-FFF2-40B4-BE49-F238E27FC236}">
                <a16:creationId xmlns:a16="http://schemas.microsoft.com/office/drawing/2014/main" id="{63A9B05F-C846-9B8E-4083-96A1BDBC6EC4}"/>
              </a:ext>
            </a:extLst>
          </p:cNvPr>
          <p:cNvSpPr txBox="1"/>
          <p:nvPr/>
        </p:nvSpPr>
        <p:spPr>
          <a:xfrm>
            <a:off x="5562602" y="1595021"/>
            <a:ext cx="6608399" cy="415498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When Jesus hears the man calling out to Him, He tells people from the crowd to bring the man to Him. </a:t>
            </a:r>
          </a:p>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Jesus then asks the beggar what he sought, and the man replies that he wants to see. </a:t>
            </a:r>
          </a:p>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In response to his great faith, the Son of David restores the man’s sight. </a:t>
            </a:r>
          </a:p>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The beggar begins to follow Jesus while glorifying God. </a:t>
            </a:r>
          </a:p>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Because of this miracle, the people also praise God for what they have seen. </a:t>
            </a:r>
          </a:p>
        </p:txBody>
      </p:sp>
      <p:sp>
        <p:nvSpPr>
          <p:cNvPr id="21" name="TextBox 20">
            <a:extLst>
              <a:ext uri="{FF2B5EF4-FFF2-40B4-BE49-F238E27FC236}">
                <a16:creationId xmlns:a16="http://schemas.microsoft.com/office/drawing/2014/main" id="{148EC025-5321-2FE3-4F90-EBA38BEC25C9}"/>
              </a:ext>
            </a:extLst>
          </p:cNvPr>
          <p:cNvSpPr txBox="1"/>
          <p:nvPr/>
        </p:nvSpPr>
        <p:spPr>
          <a:xfrm>
            <a:off x="69319" y="1595021"/>
            <a:ext cx="5188480" cy="415498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40 Jesus stopped and ordered the man to be brought to him. When he came near, Jesus asked him,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41 “What do you want me to do for you?” “Lord, I want to see,” he replied. 42 Jesus said to him, “Receive your sight; your faith has healed you. ”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43 Immediately he received his sight and followed Jesus, praising God. When all the people saw it, they also praised God. </a:t>
            </a:r>
          </a:p>
        </p:txBody>
      </p:sp>
    </p:spTree>
    <p:extLst>
      <p:ext uri="{BB962C8B-B14F-4D97-AF65-F5344CB8AC3E}">
        <p14:creationId xmlns:p14="http://schemas.microsoft.com/office/powerpoint/2010/main" val="3430545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56754E-A354-C490-2A02-CBF6FA933BF2}"/>
              </a:ext>
            </a:extLst>
          </p:cNvPr>
          <p:cNvSpPr/>
          <p:nvPr/>
        </p:nvSpPr>
        <p:spPr>
          <a:xfrm>
            <a:off x="0" y="838200"/>
            <a:ext cx="4419600" cy="597552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96598" y="762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chemeClr val="bg1"/>
              </a:solidFill>
              <a:latin typeface="Gotham Medium" panose="02000604030000020004"/>
            </a:endParaRPr>
          </a:p>
        </p:txBody>
      </p: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8" name="Rectangle 17">
            <a:extLst>
              <a:ext uri="{FF2B5EF4-FFF2-40B4-BE49-F238E27FC236}">
                <a16:creationId xmlns:a16="http://schemas.microsoft.com/office/drawing/2014/main" id="{31BEEB90-7597-4769-AB1C-7A08AF233D8D}"/>
              </a:ext>
            </a:extLst>
          </p:cNvPr>
          <p:cNvSpPr/>
          <p:nvPr/>
        </p:nvSpPr>
        <p:spPr>
          <a:xfrm>
            <a:off x="4191000" y="838200"/>
            <a:ext cx="8001000" cy="611292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548640">
              <a:lnSpc>
                <a:spcPct val="107000"/>
              </a:lnSpc>
            </a:pPr>
            <a:r>
              <a:rPr lang="en-US" sz="20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Bible Application: </a:t>
            </a:r>
            <a:r>
              <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Comprehend the power of the Lord’s compassion.</a:t>
            </a:r>
            <a:endParaRPr lang="en-US" sz="20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5760">
              <a:lnSpc>
                <a:spcPct val="107000"/>
              </a:lnSpc>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Awaiting God’s Mercy</a:t>
            </a:r>
          </a:p>
          <a:p>
            <a:pPr lvl="1">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How do we await God’s mercy? With confidence and joy, or with disillusionment and despair? I wish I could say that I am always confident that Jesus will show me mercy. Sometimes, I react with fear.</a:t>
            </a: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evangelist Billy Graham used to say, “The wonderful news is that our Lord is a God of mercy. ” When we seek God’s mercy, we should not focus on our own failures and mistakes. We can place our hope on the compassion of Christ. When people needed forgiveness, Jesus forgave; when people sought healing, Jesus healed; and when people died, Jesus gave life. As Deuteronomy 4:31 reminds us, “The Lord your God is a merciful God. ” We can anchor our faith in the unchanging character of God.</a:t>
            </a: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But receiving mercy is only half of our covenant with God. We also must extend compassion to others. When we show mercy to others, we not only reflect the love of God to the world, we also remind ourselves of the mercy God has shown us. We are recipients of God’s boundless grace. That means we are called to “be merciful, just as your Father is merciful” (Luke 6:36). </a:t>
            </a: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You might ask yourself, “Am I like the wealthy ruler, or am I like the man in today’s story?” Luke shows us that if we are too comfortable with the way the world is now, it’s a lot harder to enter God’s kingdom and to accept the lordship of Jesus. God is willing to meet us, wherever we come from, and Jesus does not turn away a humble request for mercy. Praise God for His mercy and for His Son, who truly embodies it!</a:t>
            </a:r>
          </a:p>
        </p:txBody>
      </p:sp>
      <p:sp>
        <p:nvSpPr>
          <p:cNvPr id="21" name="Rectangle 20">
            <a:extLst>
              <a:ext uri="{FF2B5EF4-FFF2-40B4-BE49-F238E27FC236}">
                <a16:creationId xmlns:a16="http://schemas.microsoft.com/office/drawing/2014/main" id="{A04F92F1-B4CA-4743-9C01-4E7D2D34F37C}"/>
              </a:ext>
            </a:extLst>
          </p:cNvPr>
          <p:cNvSpPr/>
          <p:nvPr/>
        </p:nvSpPr>
        <p:spPr>
          <a:xfrm>
            <a:off x="211271" y="249765"/>
            <a:ext cx="2532333" cy="5122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2" name="Trapezoid 1">
            <a:extLst>
              <a:ext uri="{FF2B5EF4-FFF2-40B4-BE49-F238E27FC236}">
                <a16:creationId xmlns:a16="http://schemas.microsoft.com/office/drawing/2014/main" id="{6CF977C1-DFD2-BDBE-EF35-8FEC8668C037}"/>
              </a:ext>
            </a:extLst>
          </p:cNvPr>
          <p:cNvSpPr/>
          <p:nvPr/>
        </p:nvSpPr>
        <p:spPr>
          <a:xfrm>
            <a:off x="0" y="918246"/>
            <a:ext cx="4375713" cy="5977854"/>
          </a:xfrm>
          <a:prstGeom prst="trapezoid">
            <a:avLst>
              <a:gd name="adj" fmla="val 19688"/>
            </a:avLst>
          </a:prstGeom>
          <a:blipFill>
            <a:blip r:embed="rId3">
              <a:extLst>
                <a:ext uri="{28A0092B-C50C-407E-A947-70E740481C1C}">
                  <a14:useLocalDpi xmlns:a14="http://schemas.microsoft.com/office/drawing/2010/main" val="0"/>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4085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56754E-A354-C490-2A02-CBF6FA933BF2}"/>
              </a:ext>
            </a:extLst>
          </p:cNvPr>
          <p:cNvSpPr/>
          <p:nvPr/>
        </p:nvSpPr>
        <p:spPr>
          <a:xfrm>
            <a:off x="0" y="838200"/>
            <a:ext cx="4419600" cy="597552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96598" y="762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chemeClr val="bg1"/>
              </a:solidFill>
              <a:latin typeface="Gotham Medium" panose="02000604030000020004"/>
            </a:endParaRPr>
          </a:p>
        </p:txBody>
      </p: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8" name="Rectangle 17">
            <a:extLst>
              <a:ext uri="{FF2B5EF4-FFF2-40B4-BE49-F238E27FC236}">
                <a16:creationId xmlns:a16="http://schemas.microsoft.com/office/drawing/2014/main" id="{31BEEB90-7597-4769-AB1C-7A08AF233D8D}"/>
              </a:ext>
            </a:extLst>
          </p:cNvPr>
          <p:cNvSpPr/>
          <p:nvPr/>
        </p:nvSpPr>
        <p:spPr>
          <a:xfrm>
            <a:off x="4191000" y="838200"/>
            <a:ext cx="8001000" cy="466079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548640">
              <a:lnSpc>
                <a:spcPct val="107000"/>
              </a:lnSpc>
            </a:pPr>
            <a:r>
              <a:rPr lang="en-US" sz="20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Bible Application: </a:t>
            </a:r>
            <a:r>
              <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Comprehend the power of the Lord’s compassion.</a:t>
            </a:r>
            <a:endParaRPr lang="en-US" sz="20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5760">
              <a:lnSpc>
                <a:spcPct val="107000"/>
              </a:lnSpc>
            </a:pPr>
            <a:endPar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5760">
              <a:lnSpc>
                <a:spcPct val="107000"/>
              </a:lnSpc>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Awaiting God’s Mercy</a:t>
            </a: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Do I ask for God’s mercy in prayer?  </a:t>
            </a: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How does God’s mercy inspire compassion toward others?  </a:t>
            </a: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How am I ready for the kingdom of God and to proclaim Jesus as king?  </a:t>
            </a:r>
          </a:p>
        </p:txBody>
      </p:sp>
      <p:sp>
        <p:nvSpPr>
          <p:cNvPr id="21" name="Rectangle 20">
            <a:extLst>
              <a:ext uri="{FF2B5EF4-FFF2-40B4-BE49-F238E27FC236}">
                <a16:creationId xmlns:a16="http://schemas.microsoft.com/office/drawing/2014/main" id="{A04F92F1-B4CA-4743-9C01-4E7D2D34F37C}"/>
              </a:ext>
            </a:extLst>
          </p:cNvPr>
          <p:cNvSpPr/>
          <p:nvPr/>
        </p:nvSpPr>
        <p:spPr>
          <a:xfrm>
            <a:off x="211271" y="249765"/>
            <a:ext cx="2532333" cy="5122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2" name="Trapezoid 1">
            <a:extLst>
              <a:ext uri="{FF2B5EF4-FFF2-40B4-BE49-F238E27FC236}">
                <a16:creationId xmlns:a16="http://schemas.microsoft.com/office/drawing/2014/main" id="{6CF977C1-DFD2-BDBE-EF35-8FEC8668C037}"/>
              </a:ext>
            </a:extLst>
          </p:cNvPr>
          <p:cNvSpPr/>
          <p:nvPr/>
        </p:nvSpPr>
        <p:spPr>
          <a:xfrm>
            <a:off x="43887" y="899196"/>
            <a:ext cx="4375713" cy="5977854"/>
          </a:xfrm>
          <a:prstGeom prst="trapezoid">
            <a:avLst>
              <a:gd name="adj" fmla="val 12722"/>
            </a:avLst>
          </a:prstGeom>
          <a:blipFill>
            <a:blip r:embed="rId3">
              <a:extLst>
                <a:ext uri="{28A0092B-C50C-407E-A947-70E740481C1C}">
                  <a14:useLocalDpi xmlns:a14="http://schemas.microsoft.com/office/drawing/2010/main" val="0"/>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581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light shining through a swirly orange and blue background&#10;&#10;Description automatically generated with medium confidence">
            <a:extLst>
              <a:ext uri="{FF2B5EF4-FFF2-40B4-BE49-F238E27FC236}">
                <a16:creationId xmlns:a16="http://schemas.microsoft.com/office/drawing/2014/main" id="{A4AC42A8-4E1F-9DD6-04CB-791E10728900}"/>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6960" y="228600"/>
            <a:ext cx="12192000" cy="6858000"/>
          </a:xfrm>
          <a:prstGeom prst="rect">
            <a:avLst/>
          </a:prstGeom>
          <a:noFill/>
          <a:ln>
            <a:noFill/>
          </a:ln>
        </p:spPr>
      </p:pic>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15" name="Straight Connector 14">
            <a:extLst>
              <a:ext uri="{FF2B5EF4-FFF2-40B4-BE49-F238E27FC236}">
                <a16:creationId xmlns:a16="http://schemas.microsoft.com/office/drawing/2014/main" id="{C6B93FFC-789B-428B-811F-7418ED3629DF}"/>
              </a:ext>
            </a:extLst>
          </p:cNvPr>
          <p:cNvCxnSpPr>
            <a:cxnSpLocks/>
          </p:cNvCxnSpPr>
          <p:nvPr/>
        </p:nvCxnSpPr>
        <p:spPr>
          <a:xfrm>
            <a:off x="-213451" y="68360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EAE296A-FE44-4DA9-BBF5-5ED25223CE19}"/>
              </a:ext>
            </a:extLst>
          </p:cNvPr>
          <p:cNvCxnSpPr>
            <a:cxnSpLocks/>
          </p:cNvCxnSpPr>
          <p:nvPr/>
        </p:nvCxnSpPr>
        <p:spPr>
          <a:xfrm flipH="1">
            <a:off x="12165785" y="381655"/>
            <a:ext cx="21925" cy="630936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Freeform: Shape 4">
            <a:extLst>
              <a:ext uri="{FF2B5EF4-FFF2-40B4-BE49-F238E27FC236}">
                <a16:creationId xmlns:a16="http://schemas.microsoft.com/office/drawing/2014/main" id="{7302C96F-29CF-5F2D-7E7F-24609A99AA96}"/>
              </a:ext>
            </a:extLst>
          </p:cNvPr>
          <p:cNvSpPr/>
          <p:nvPr/>
        </p:nvSpPr>
        <p:spPr>
          <a:xfrm>
            <a:off x="152400" y="685800"/>
            <a:ext cx="11795760" cy="354694"/>
          </a:xfrm>
          <a:custGeom>
            <a:avLst/>
            <a:gdLst>
              <a:gd name="connsiteX0" fmla="*/ 0 w 6150275"/>
              <a:gd name="connsiteY0" fmla="*/ 58204 h 349216"/>
              <a:gd name="connsiteX1" fmla="*/ 58204 w 6150275"/>
              <a:gd name="connsiteY1" fmla="*/ 0 h 349216"/>
              <a:gd name="connsiteX2" fmla="*/ 6092071 w 6150275"/>
              <a:gd name="connsiteY2" fmla="*/ 0 h 349216"/>
              <a:gd name="connsiteX3" fmla="*/ 6150275 w 6150275"/>
              <a:gd name="connsiteY3" fmla="*/ 58204 h 349216"/>
              <a:gd name="connsiteX4" fmla="*/ 6150275 w 6150275"/>
              <a:gd name="connsiteY4" fmla="*/ 291012 h 349216"/>
              <a:gd name="connsiteX5" fmla="*/ 6092071 w 6150275"/>
              <a:gd name="connsiteY5" fmla="*/ 349216 h 349216"/>
              <a:gd name="connsiteX6" fmla="*/ 58204 w 6150275"/>
              <a:gd name="connsiteY6" fmla="*/ 349216 h 349216"/>
              <a:gd name="connsiteX7" fmla="*/ 0 w 6150275"/>
              <a:gd name="connsiteY7" fmla="*/ 291012 h 349216"/>
              <a:gd name="connsiteX8" fmla="*/ 0 w 6150275"/>
              <a:gd name="connsiteY8" fmla="*/ 58204 h 34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50275" h="349216">
                <a:moveTo>
                  <a:pt x="0" y="58204"/>
                </a:moveTo>
                <a:cubicBezTo>
                  <a:pt x="0" y="26059"/>
                  <a:pt x="26059" y="0"/>
                  <a:pt x="58204" y="0"/>
                </a:cubicBezTo>
                <a:lnTo>
                  <a:pt x="6092071" y="0"/>
                </a:lnTo>
                <a:cubicBezTo>
                  <a:pt x="6124216" y="0"/>
                  <a:pt x="6150275" y="26059"/>
                  <a:pt x="6150275" y="58204"/>
                </a:cubicBezTo>
                <a:lnTo>
                  <a:pt x="6150275" y="291012"/>
                </a:lnTo>
                <a:cubicBezTo>
                  <a:pt x="6150275" y="323157"/>
                  <a:pt x="6124216" y="349216"/>
                  <a:pt x="6092071" y="349216"/>
                </a:cubicBezTo>
                <a:lnTo>
                  <a:pt x="58204" y="349216"/>
                </a:lnTo>
                <a:cubicBezTo>
                  <a:pt x="26059" y="349216"/>
                  <a:pt x="0" y="323157"/>
                  <a:pt x="0" y="291012"/>
                </a:cubicBezTo>
                <a:lnTo>
                  <a:pt x="0" y="58204"/>
                </a:lnTo>
                <a:close/>
              </a:path>
            </a:pathLst>
          </a:cu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85627" tIns="85627" rIns="85627" bIns="85627" numCol="1" spcCol="1270" anchor="ctr" anchorCtr="0">
            <a:noAutofit/>
          </a:bodyPr>
          <a:lstStyle/>
          <a:p>
            <a:pPr marL="0" lvl="0" indent="0" algn="l" defTabSz="800100">
              <a:lnSpc>
                <a:spcPct val="90000"/>
              </a:lnSpc>
              <a:spcBef>
                <a:spcPct val="0"/>
              </a:spcBef>
              <a:spcAft>
                <a:spcPct val="35000"/>
              </a:spcAft>
              <a:buNone/>
            </a:pPr>
            <a:r>
              <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mn-ea"/>
                <a:cs typeface="+mn-cs"/>
              </a:rPr>
              <a:t>Authentic Friends</a:t>
            </a:r>
          </a:p>
        </p:txBody>
      </p:sp>
      <p:sp>
        <p:nvSpPr>
          <p:cNvPr id="6" name="Freeform: Shape 5">
            <a:extLst>
              <a:ext uri="{FF2B5EF4-FFF2-40B4-BE49-F238E27FC236}">
                <a16:creationId xmlns:a16="http://schemas.microsoft.com/office/drawing/2014/main" id="{DCB7D2E4-2C46-7134-CA80-DD0113D4E0D9}"/>
              </a:ext>
            </a:extLst>
          </p:cNvPr>
          <p:cNvSpPr/>
          <p:nvPr/>
        </p:nvSpPr>
        <p:spPr>
          <a:xfrm>
            <a:off x="479125" y="1242491"/>
            <a:ext cx="10377132" cy="4419967"/>
          </a:xfrm>
          <a:custGeom>
            <a:avLst/>
            <a:gdLst>
              <a:gd name="connsiteX0" fmla="*/ 0 w 6150275"/>
              <a:gd name="connsiteY0" fmla="*/ 0 h 2318400"/>
              <a:gd name="connsiteX1" fmla="*/ 6150275 w 6150275"/>
              <a:gd name="connsiteY1" fmla="*/ 0 h 2318400"/>
              <a:gd name="connsiteX2" fmla="*/ 6150275 w 6150275"/>
              <a:gd name="connsiteY2" fmla="*/ 2318400 h 2318400"/>
              <a:gd name="connsiteX3" fmla="*/ 0 w 6150275"/>
              <a:gd name="connsiteY3" fmla="*/ 2318400 h 2318400"/>
              <a:gd name="connsiteX4" fmla="*/ 0 w 6150275"/>
              <a:gd name="connsiteY4" fmla="*/ 0 h 231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0275" h="2318400">
                <a:moveTo>
                  <a:pt x="0" y="0"/>
                </a:moveTo>
                <a:lnTo>
                  <a:pt x="6150275" y="0"/>
                </a:lnTo>
                <a:lnTo>
                  <a:pt x="6150275" y="2318400"/>
                </a:lnTo>
                <a:lnTo>
                  <a:pt x="0" y="2318400"/>
                </a:lnTo>
                <a:lnTo>
                  <a:pt x="0" y="0"/>
                </a:lnTo>
                <a:close/>
              </a:path>
            </a:pathLst>
          </a:custGeom>
          <a:no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5271" tIns="20320" rIns="113792" bIns="20320" numCol="1" spcCol="1270" anchor="t" anchorCtr="0">
            <a:noAutofit/>
          </a:bodyPr>
          <a:lstStyle/>
          <a:p>
            <a:pPr marL="0" lvl="1" algn="l" defTabSz="711200">
              <a:lnSpc>
                <a:spcPct val="90000"/>
              </a:lnSpc>
              <a:spcBef>
                <a:spcPct val="0"/>
              </a:spcBef>
              <a:spcAft>
                <a:spcPct val="20000"/>
              </a:spcAft>
            </a:pP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Social media has changed the world’s concept of friendship. Only time will tell whether a new word is needed to distinguish between a virtual </a:t>
            </a:r>
            <a:r>
              <a:rPr lang="en-US" sz="2400" b="1" kern="1200"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socialmedia</a:t>
            </a: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friend and an authentic real-life friend. In the meantime, I will continue to post online as we prepare for our next move and patiently wait for my 300 so-called friends to show up.</a:t>
            </a:r>
            <a:endParaRPr lang="en-US" sz="6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lvl="1" algn="l" defTabSz="711200">
              <a:lnSpc>
                <a:spcPct val="90000"/>
              </a:lnSpc>
              <a:spcBef>
                <a:spcPct val="0"/>
              </a:spcBef>
              <a:spcAft>
                <a:spcPct val="20000"/>
              </a:spcAft>
            </a:pPr>
            <a:endParaRPr lang="en-US" sz="6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lvl="1" algn="l" defTabSz="711200">
              <a:lnSpc>
                <a:spcPct val="90000"/>
              </a:lnSpc>
              <a:spcBef>
                <a:spcPct val="0"/>
              </a:spcBef>
              <a:spcAft>
                <a:spcPct val="20000"/>
              </a:spcAft>
            </a:pP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friends in today’s lesson remind us of the nature of authentic friendship. We are unsure how long they had been carrying their friend around on this bed. We know that when Jesus came into the city, they believed He could help their friend. However, they did not stop at simply believing. They put their faith into action and brought their friend to Jesus, overcoming every obstacle on the way.</a:t>
            </a:r>
            <a:endParaRPr lang="en-US" sz="6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lvl="1" algn="l" defTabSz="711200">
              <a:lnSpc>
                <a:spcPct val="90000"/>
              </a:lnSpc>
              <a:spcBef>
                <a:spcPct val="0"/>
              </a:spcBef>
              <a:spcAft>
                <a:spcPct val="20000"/>
              </a:spcAft>
            </a:pPr>
            <a:endParaRPr lang="en-US" sz="6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lvl="1" algn="l" defTabSz="711200">
              <a:lnSpc>
                <a:spcPct val="90000"/>
              </a:lnSpc>
              <a:spcBef>
                <a:spcPct val="0"/>
              </a:spcBef>
              <a:spcAft>
                <a:spcPct val="20000"/>
              </a:spcAft>
            </a:pP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It was not an easy task to get their friend onto the roof, tear it apart, and lower him into the room. Undoubtedly, they could have spent their time on other matters that day. How can you dedicate your time and resources to assisting a friend in need?</a:t>
            </a:r>
          </a:p>
        </p:txBody>
      </p:sp>
      <p:sp>
        <p:nvSpPr>
          <p:cNvPr id="17" name="Title 2">
            <a:extLst>
              <a:ext uri="{FF2B5EF4-FFF2-40B4-BE49-F238E27FC236}">
                <a16:creationId xmlns:a16="http://schemas.microsoft.com/office/drawing/2014/main" id="{56B02797-02F4-EBBE-C08E-25F98E176063}"/>
              </a:ext>
            </a:extLst>
          </p:cNvPr>
          <p:cNvSpPr txBox="1">
            <a:spLocks/>
          </p:cNvSpPr>
          <p:nvPr/>
        </p:nvSpPr>
        <p:spPr>
          <a:xfrm>
            <a:off x="9296400" y="76200"/>
            <a:ext cx="2787680" cy="514350"/>
          </a:xfrm>
          <a:prstGeom prst="rect">
            <a:avLst/>
          </a:prstGeom>
          <a:gradFill>
            <a:gsLst>
              <a:gs pos="0">
                <a:srgbClr val="002060"/>
              </a:gs>
              <a:gs pos="39000">
                <a:srgbClr val="002060">
                  <a:alpha val="50000"/>
                </a:srgbClr>
              </a:gs>
              <a:gs pos="69000">
                <a:srgbClr val="002060">
                  <a:alpha val="50000"/>
                </a:srgbClr>
              </a:gs>
              <a:gs pos="100000">
                <a:srgbClr val="002060"/>
              </a:gs>
            </a:gsLst>
            <a:lin ang="5400000" scaled="1"/>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9" name="Rectangle 18">
            <a:extLst>
              <a:ext uri="{FF2B5EF4-FFF2-40B4-BE49-F238E27FC236}">
                <a16:creationId xmlns:a16="http://schemas.microsoft.com/office/drawing/2014/main" id="{B8A630A8-E3A0-5BBC-F571-62B3347ABC70}"/>
              </a:ext>
            </a:extLst>
          </p:cNvPr>
          <p:cNvSpPr/>
          <p:nvPr/>
        </p:nvSpPr>
        <p:spPr>
          <a:xfrm>
            <a:off x="210867" y="85472"/>
            <a:ext cx="2227533" cy="495807"/>
          </a:xfrm>
          <a:prstGeom prst="rect">
            <a:avLst/>
          </a:prstGeom>
          <a:gradFill>
            <a:gsLst>
              <a:gs pos="0">
                <a:srgbClr val="002060"/>
              </a:gs>
              <a:gs pos="39000">
                <a:srgbClr val="002060">
                  <a:alpha val="50000"/>
                </a:srgbClr>
              </a:gs>
              <a:gs pos="69000">
                <a:srgbClr val="002060">
                  <a:alpha val="50000"/>
                </a:srgbClr>
              </a:gs>
              <a:gs pos="100000">
                <a:srgbClr val="002060"/>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2" name="Line 10">
            <a:extLst>
              <a:ext uri="{FF2B5EF4-FFF2-40B4-BE49-F238E27FC236}">
                <a16:creationId xmlns:a16="http://schemas.microsoft.com/office/drawing/2014/main" id="{78960C0C-9E7C-AB84-94D7-4852AAE20F14}"/>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2270797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shining through a swirly orange and blue background&#10;&#10;Description automatically generated with medium confidence">
            <a:extLst>
              <a:ext uri="{FF2B5EF4-FFF2-40B4-BE49-F238E27FC236}">
                <a16:creationId xmlns:a16="http://schemas.microsoft.com/office/drawing/2014/main" id="{04863C9A-7434-9936-97E3-D5ECEB4DECC9}"/>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9522" y="19050"/>
            <a:ext cx="12192000" cy="6858000"/>
          </a:xfrm>
          <a:prstGeom prst="rect">
            <a:avLst/>
          </a:prstGeom>
          <a:noFill/>
          <a:ln>
            <a:noFill/>
          </a:ln>
        </p:spPr>
      </p:pic>
      <p:sp>
        <p:nvSpPr>
          <p:cNvPr id="2" name="Rectangle 1">
            <a:extLst>
              <a:ext uri="{FF2B5EF4-FFF2-40B4-BE49-F238E27FC236}">
                <a16:creationId xmlns:a16="http://schemas.microsoft.com/office/drawing/2014/main" id="{4AF6DC48-6B31-BCF0-BB81-1EE642FB57A5}"/>
              </a:ext>
            </a:extLst>
          </p:cNvPr>
          <p:cNvSpPr/>
          <p:nvPr/>
        </p:nvSpPr>
        <p:spPr>
          <a:xfrm>
            <a:off x="304800" y="7359478"/>
            <a:ext cx="11887200" cy="5975522"/>
          </a:xfrm>
          <a:prstGeom prst="rect">
            <a:avLst/>
          </a:prstGeom>
          <a:blipFill>
            <a:blip r:embed="rId4">
              <a:alphaModFix amt="40000"/>
              <a:extLst>
                <a:ext uri="{BEBA8EAE-BF5A-486C-A8C5-ECC9F3942E4B}">
                  <a14:imgProps xmlns:a14="http://schemas.microsoft.com/office/drawing/2010/main">
                    <a14:imgLayer r:embed="rId5">
                      <a14:imgEffect>
                        <a14:brightnessContrast bright="35000"/>
                      </a14:imgEffect>
                    </a14:imgLayer>
                  </a14:imgProps>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solidFill>
            <a:srgbClr val="002060"/>
          </a:solidFill>
          <a:ln>
            <a:no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334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David’s Son</a:t>
            </a:r>
          </a:p>
        </p:txBody>
      </p:sp>
      <p:grpSp>
        <p:nvGrpSpPr>
          <p:cNvPr id="7" name="Group 6">
            <a:extLst>
              <a:ext uri="{FF2B5EF4-FFF2-40B4-BE49-F238E27FC236}">
                <a16:creationId xmlns:a16="http://schemas.microsoft.com/office/drawing/2014/main" id="{EB04FB71-EF65-DF38-D671-CBC7ED80E6B5}"/>
              </a:ext>
            </a:extLst>
          </p:cNvPr>
          <p:cNvGrpSpPr/>
          <p:nvPr/>
        </p:nvGrpSpPr>
        <p:grpSpPr>
          <a:xfrm>
            <a:off x="609600" y="4161093"/>
            <a:ext cx="10972800" cy="1873074"/>
            <a:chOff x="795803" y="3281297"/>
            <a:chExt cx="10972800" cy="1873074"/>
          </a:xfrm>
          <a:noFill/>
        </p:grpSpPr>
        <p:sp>
          <p:nvSpPr>
            <p:cNvPr id="16" name="Rectangle 15">
              <a:extLst>
                <a:ext uri="{FF2B5EF4-FFF2-40B4-BE49-F238E27FC236}">
                  <a16:creationId xmlns:a16="http://schemas.microsoft.com/office/drawing/2014/main" id="{F458977A-D61D-4781-A330-C460143E239E}"/>
                </a:ext>
              </a:extLst>
            </p:cNvPr>
            <p:cNvSpPr/>
            <p:nvPr/>
          </p:nvSpPr>
          <p:spPr>
            <a:xfrm>
              <a:off x="795803" y="3786787"/>
              <a:ext cx="10972800" cy="1367584"/>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the friends of the paralyzed man lowered him to Jesus, they did so because of their love for their friend. Such love should be reflected in our love for our friends, and hopefully such love should be reflected in their love for us. Such friendships are the kind that Jesus wants for us.</a:t>
              </a:r>
            </a:p>
          </p:txBody>
        </p:sp>
        <p:sp>
          <p:nvSpPr>
            <p:cNvPr id="17" name="Rectangle 16">
              <a:extLst>
                <a:ext uri="{FF2B5EF4-FFF2-40B4-BE49-F238E27FC236}">
                  <a16:creationId xmlns:a16="http://schemas.microsoft.com/office/drawing/2014/main" id="{FA587F66-BEFF-4D6C-AEF0-FA091908B866}"/>
                </a:ext>
              </a:extLst>
            </p:cNvPr>
            <p:cNvSpPr/>
            <p:nvPr/>
          </p:nvSpPr>
          <p:spPr>
            <a:xfrm>
              <a:off x="795803" y="3281297"/>
              <a:ext cx="10972800" cy="379621"/>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Encouragement Works Both Ways</a:t>
              </a:r>
            </a:p>
          </p:txBody>
        </p:sp>
      </p:grpSp>
      <p:sp>
        <p:nvSpPr>
          <p:cNvPr id="11" name="Rectangle 10">
            <a:extLst>
              <a:ext uri="{FF2B5EF4-FFF2-40B4-BE49-F238E27FC236}">
                <a16:creationId xmlns:a16="http://schemas.microsoft.com/office/drawing/2014/main" id="{F099FE17-7908-4AD1-B569-6C1C8B4F1F02}"/>
              </a:ext>
            </a:extLst>
          </p:cNvPr>
          <p:cNvSpPr/>
          <p:nvPr/>
        </p:nvSpPr>
        <p:spPr>
          <a:xfrm>
            <a:off x="304800" y="1831281"/>
            <a:ext cx="10972800" cy="202622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20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Choosing the “right” friends and making a friendship “right” are up to us. Therefore, we need to seek qualities in a person that can be “right” for us; and, more importantly, we should demonstrate those same qualities ourselves. And what are those qualities? Certainly, Jesus shows us those qualities— for example, being devoted, trustworthy, and encouraging. The paralyzed man had remarkable friends, but it was even more remarkable that Jesus called him His friend. And later, Jesus would lay down His life for this friend just as He did for us, His special friends.</a:t>
            </a:r>
            <a:endParaRPr lang="en-US" sz="2000"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nvGrpSpPr>
          <p:cNvPr id="8" name="Group 7">
            <a:extLst>
              <a:ext uri="{FF2B5EF4-FFF2-40B4-BE49-F238E27FC236}">
                <a16:creationId xmlns:a16="http://schemas.microsoft.com/office/drawing/2014/main" id="{6891C69E-3780-1E09-6212-FEC324F2AFD9}"/>
              </a:ext>
            </a:extLst>
          </p:cNvPr>
          <p:cNvGrpSpPr/>
          <p:nvPr/>
        </p:nvGrpSpPr>
        <p:grpSpPr>
          <a:xfrm>
            <a:off x="398903" y="740846"/>
            <a:ext cx="12851302" cy="899306"/>
            <a:chOff x="848082" y="740846"/>
            <a:chExt cx="12851302" cy="899306"/>
          </a:xfrm>
          <a:noFill/>
        </p:grpSpPr>
        <p:sp>
          <p:nvSpPr>
            <p:cNvPr id="15" name="Rectangle: Rounded Corners 6">
              <a:extLst>
                <a:ext uri="{FF2B5EF4-FFF2-40B4-BE49-F238E27FC236}">
                  <a16:creationId xmlns:a16="http://schemas.microsoft.com/office/drawing/2014/main" id="{19D84E3C-EC1C-40A8-9BE4-CB83B851C0AC}"/>
                </a:ext>
              </a:extLst>
            </p:cNvPr>
            <p:cNvSpPr txBox="1"/>
            <p:nvPr/>
          </p:nvSpPr>
          <p:spPr>
            <a:xfrm>
              <a:off x="848082" y="740846"/>
              <a:ext cx="10972800" cy="899306"/>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a:p>
              <a:pPr defTabSz="562550">
                <a:lnSpc>
                  <a:spcPct val="90000"/>
                </a:lnSpc>
                <a:spcBef>
                  <a:spcPct val="0"/>
                </a:spcBef>
                <a:spcAft>
                  <a:spcPct val="3500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p>
            <a:p>
              <a:pPr defTabSz="562550">
                <a:lnSpc>
                  <a:spcPct val="90000"/>
                </a:lnSpc>
                <a:spcBef>
                  <a:spcPct val="0"/>
                </a:spcBef>
                <a:spcAft>
                  <a:spcPct val="35000"/>
                </a:spcAft>
              </a:pPr>
              <a:endParaRPr lang="en-US" sz="28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6" name="TextBox 5">
              <a:extLst>
                <a:ext uri="{FF2B5EF4-FFF2-40B4-BE49-F238E27FC236}">
                  <a16:creationId xmlns:a16="http://schemas.microsoft.com/office/drawing/2014/main" id="{246C3F00-9A9C-E075-EC83-77366E511947}"/>
                </a:ext>
              </a:extLst>
            </p:cNvPr>
            <p:cNvSpPr txBox="1"/>
            <p:nvPr/>
          </p:nvSpPr>
          <p:spPr>
            <a:xfrm>
              <a:off x="2895600" y="959667"/>
              <a:ext cx="10803784" cy="461665"/>
            </a:xfrm>
            <a:prstGeom prst="rect">
              <a:avLst/>
            </a:prstGeom>
            <a:grpFill/>
          </p:spPr>
          <p:txBody>
            <a:bodyPr wrap="square">
              <a:spAutoFit/>
            </a:bodyPr>
            <a:lstStyle/>
            <a:p>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truly encourage your friends..</a:t>
              </a:r>
              <a:endParaRPr lang="en-US" sz="2400" dirty="0">
                <a:solidFill>
                  <a:srgbClr val="002060"/>
                </a:solidFill>
              </a:endParaRPr>
            </a:p>
          </p:txBody>
        </p:sp>
      </p:grpSp>
      <p:sp>
        <p:nvSpPr>
          <p:cNvPr id="3" name="Line 10">
            <a:extLst>
              <a:ext uri="{FF2B5EF4-FFF2-40B4-BE49-F238E27FC236}">
                <a16:creationId xmlns:a16="http://schemas.microsoft.com/office/drawing/2014/main" id="{CD572822-0C1A-80ED-08A9-352F891F1F44}"/>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4905F6C-1F43-9E48-2433-938113A5B1F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375" y="25400"/>
            <a:ext cx="12168831" cy="6858000"/>
          </a:xfrm>
          <a:prstGeom prst="rect">
            <a:avLst/>
          </a:prstGeom>
          <a:noFill/>
          <a:ln>
            <a:noFill/>
          </a:ln>
        </p:spPr>
      </p:pic>
      <p:sp>
        <p:nvSpPr>
          <p:cNvPr id="12" name="TextBox 11">
            <a:extLst>
              <a:ext uri="{FF2B5EF4-FFF2-40B4-BE49-F238E27FC236}">
                <a16:creationId xmlns:a16="http://schemas.microsoft.com/office/drawing/2014/main" id="{23F08298-F5E3-4123-BDAC-1FA06E9A9854}"/>
              </a:ext>
            </a:extLst>
          </p:cNvPr>
          <p:cNvSpPr txBox="1"/>
          <p:nvPr/>
        </p:nvSpPr>
        <p:spPr>
          <a:xfrm>
            <a:off x="5943600" y="153557"/>
            <a:ext cx="1723270" cy="769441"/>
          </a:xfrm>
          <a:prstGeom prst="rect">
            <a:avLst/>
          </a:prstGeom>
          <a:noFill/>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4CE4DA9E-38FE-41D7-A06A-A87164664D1E}"/>
              </a:ext>
            </a:extLst>
          </p:cNvPr>
          <p:cNvGrpSpPr/>
          <p:nvPr/>
        </p:nvGrpSpPr>
        <p:grpSpPr>
          <a:xfrm>
            <a:off x="8305800" y="5764717"/>
            <a:ext cx="3827657" cy="909420"/>
            <a:chOff x="1449360" y="8523847"/>
            <a:chExt cx="8020643" cy="915004"/>
          </a:xfrm>
        </p:grpSpPr>
        <p:grpSp>
          <p:nvGrpSpPr>
            <p:cNvPr id="16" name="Group 15">
              <a:extLst>
                <a:ext uri="{FF2B5EF4-FFF2-40B4-BE49-F238E27FC236}">
                  <a16:creationId xmlns:a16="http://schemas.microsoft.com/office/drawing/2014/main" id="{9FBEA479-D973-4A9E-BF81-8FCEA5E1FF38}"/>
                </a:ext>
              </a:extLst>
            </p:cNvPr>
            <p:cNvGrpSpPr/>
            <p:nvPr/>
          </p:nvGrpSpPr>
          <p:grpSpPr>
            <a:xfrm>
              <a:off x="2399144" y="8523847"/>
              <a:ext cx="6121074" cy="457200"/>
              <a:chOff x="3142974" y="6271325"/>
              <a:chExt cx="6718852" cy="1014475"/>
            </a:xfrm>
          </p:grpSpPr>
          <p:sp>
            <p:nvSpPr>
              <p:cNvPr id="18" name="Rectangle: Rounded Corners 17">
                <a:extLst>
                  <a:ext uri="{FF2B5EF4-FFF2-40B4-BE49-F238E27FC236}">
                    <a16:creationId xmlns:a16="http://schemas.microsoft.com/office/drawing/2014/main" id="{CC85257D-249F-455F-88F6-560B1F5B14BD}"/>
                  </a:ext>
                </a:extLst>
              </p:cNvPr>
              <p:cNvSpPr/>
              <p:nvPr/>
            </p:nvSpPr>
            <p:spPr>
              <a:xfrm>
                <a:off x="3142974" y="6321352"/>
                <a:ext cx="6718852" cy="914398"/>
              </a:xfrm>
              <a:prstGeom prst="roundRect">
                <a:avLst/>
              </a:prstGeom>
              <a:blipFill rotWithShape="1">
                <a:blip r:embed="rId4" cstate="email">
                  <a:extLst>
                    <a:ext uri="{28A0092B-C50C-407E-A947-70E740481C1C}">
                      <a14:useLocalDpi xmlns:a14="http://schemas.microsoft.com/office/drawing/2010/main"/>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8D9B3BED-9745-4D34-896B-DC5A7C99170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58590C6E-C5B2-4ECC-BBC8-B9CCB6F2675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DB176AF0-D3EE-4613-99AD-38FF0A78182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76459295-AC0A-49A4-A420-836B7B67E22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7DA1A466-C385-490A-8C94-B1760207B4CE}"/>
                </a:ext>
              </a:extLst>
            </p:cNvPr>
            <p:cNvSpPr/>
            <p:nvPr/>
          </p:nvSpPr>
          <p:spPr>
            <a:xfrm>
              <a:off x="1449360" y="9020802"/>
              <a:ext cx="8020643" cy="41804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Spring 2024 quarter with permission,  © David C Cook, https://davidccook.org. May not be further reproduced. All rights reserved.</a:t>
              </a:r>
            </a:p>
          </p:txBody>
        </p:sp>
      </p:grpSp>
      <p:sp>
        <p:nvSpPr>
          <p:cNvPr id="2" name="Wave 1">
            <a:extLst>
              <a:ext uri="{FF2B5EF4-FFF2-40B4-BE49-F238E27FC236}">
                <a16:creationId xmlns:a16="http://schemas.microsoft.com/office/drawing/2014/main" id="{8AB13553-A6D1-485D-838E-30964AE9001E}"/>
              </a:ext>
            </a:extLst>
          </p:cNvPr>
          <p:cNvSpPr/>
          <p:nvPr/>
        </p:nvSpPr>
        <p:spPr>
          <a:xfrm>
            <a:off x="228600" y="723509"/>
            <a:ext cx="10439400" cy="5041207"/>
          </a:xfrm>
          <a:prstGeom prst="wave">
            <a:avLst>
              <a:gd name="adj1" fmla="val 12500"/>
              <a:gd name="adj2" fmla="val -6513"/>
            </a:avLst>
          </a:prstGeom>
          <a:gradFill>
            <a:gsLst>
              <a:gs pos="0">
                <a:schemeClr val="accent6">
                  <a:lumMod val="75000"/>
                </a:schemeClr>
              </a:gs>
              <a:gs pos="39000">
                <a:schemeClr val="accent6">
                  <a:lumMod val="40000"/>
                  <a:lumOff val="60000"/>
                  <a:alpha val="40000"/>
                </a:schemeClr>
              </a:gs>
              <a:gs pos="69000">
                <a:schemeClr val="accent6">
                  <a:lumMod val="20000"/>
                  <a:lumOff val="80000"/>
                  <a:alpha val="40000"/>
                </a:schemeClr>
              </a:gs>
              <a:gs pos="100000">
                <a:schemeClr val="accent6">
                  <a:lumMod val="50000"/>
                </a:schemeClr>
              </a:gs>
            </a:gsLst>
            <a:lin ang="5400000" scaled="1"/>
          </a:gradFill>
          <a:ln w="127000"/>
          <a:scene3d>
            <a:camera prst="orthographicFront"/>
            <a:lightRig rig="threePt" dir="t"/>
          </a:scene3d>
          <a:sp3d extrusionH="196850">
            <a:bevelT w="266700" h="387350"/>
            <a:bevelB w="152400" h="152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bless thee, and keep thee:</a:t>
            </a:r>
          </a:p>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make his face shine upon thee, and be gracious unto thee:</a:t>
            </a:r>
          </a:p>
          <a:p>
            <a:pPr marL="182880" lvl="1" indent="-457200"/>
            <a:endPar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lift up his countenance upon thee and give thee peace.  </a:t>
            </a:r>
          </a:p>
          <a:p>
            <a:pPr marL="182880" lvl="1" indent="-457200" algn="r"/>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Numbers 6:24-26</a:t>
            </a:r>
            <a:r>
              <a:rPr lang="en-US" sz="36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a:t>
            </a:r>
            <a:endParaRPr lang="en-US" sz="40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p:txBody>
      </p:sp>
      <p:sp>
        <p:nvSpPr>
          <p:cNvPr id="3" name="Line 10">
            <a:extLst>
              <a:ext uri="{FF2B5EF4-FFF2-40B4-BE49-F238E27FC236}">
                <a16:creationId xmlns:a16="http://schemas.microsoft.com/office/drawing/2014/main" id="{B9838D36-46D7-EB4E-C121-B99F70CE18AF}"/>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0934560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815E7F2-3E69-4096-ADEB-0A3EDF7CAF0F}"/>
              </a:ext>
            </a:extLst>
          </p:cNvPr>
          <p:cNvSpPr/>
          <p:nvPr/>
        </p:nvSpPr>
        <p:spPr>
          <a:xfrm>
            <a:off x="190284" y="1269820"/>
            <a:ext cx="11734800" cy="4591865"/>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4. Whom does Jesus encounter as He approached Jericho?</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5. What prompts the man to call out to Jesus?</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6. How does the man respond to the crowd’s rebuke?</a:t>
            </a: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 </a:t>
            </a: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421780" y="1720628"/>
            <a:ext cx="11207637" cy="55736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While on the road to Jericho, Jesus encounters a man who was blind. Begging was the only way he could survive. He was asking for aid while he sat by the road near the city.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7620001" y="750185"/>
            <a:ext cx="4572000" cy="41492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Aft>
                <a:spcPts val="800"/>
              </a:spcAft>
              <a:tabLst>
                <a:tab pos="280035" algn="l"/>
              </a:tabLst>
            </a:pPr>
            <a:r>
              <a:rPr lang="en-US" sz="1600" b="1" kern="100" dirty="0">
                <a:effectLst/>
                <a:latin typeface="Calibri" panose="020F0502020204030204" pitchFamily="34" charset="0"/>
                <a:ea typeface="Aptos" panose="020B0004020202020204" pitchFamily="34" charset="0"/>
                <a:cs typeface="Times New Roman" panose="02020603050405020304" pitchFamily="18" charset="0"/>
              </a:rPr>
              <a:t>A MAN BORN BLIND SHOWS PERSISTENT FAITH</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92C113D8-F8EF-4DFE-9BE5-E5F0D1E72215}"/>
              </a:ext>
            </a:extLst>
          </p:cNvPr>
          <p:cNvSpPr/>
          <p:nvPr/>
        </p:nvSpPr>
        <p:spPr>
          <a:xfrm>
            <a:off x="453864" y="2930216"/>
            <a:ext cx="11210393" cy="55736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The man who was blind hears the commotion of a crowd making its way past him, and he hears that the teacher named Jesus of Nazareth is heading to Jericho (v. 37). Encouraged by his belief in Jesus as the “Son of David” (v. 38), the man calls out for help.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David’s Son</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3C4761-E2E5-DB20-801D-D484C6D7D252}"/>
              </a:ext>
            </a:extLst>
          </p:cNvPr>
          <p:cNvSpPr/>
          <p:nvPr/>
        </p:nvSpPr>
        <p:spPr>
          <a:xfrm>
            <a:off x="490803" y="4301816"/>
            <a:ext cx="11210393" cy="55736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He is desperate for help, and his plight is so acute that he refuses to be quiet, even though those in front of the crowd try to silence him. He cries out again, asking that Jesus, the Son of David, have mercy on him. </a:t>
            </a:r>
          </a:p>
        </p:txBody>
      </p:sp>
      <p:sp>
        <p:nvSpPr>
          <p:cNvPr id="2" name="Line 10">
            <a:extLst>
              <a:ext uri="{FF2B5EF4-FFF2-40B4-BE49-F238E27FC236}">
                <a16:creationId xmlns:a16="http://schemas.microsoft.com/office/drawing/2014/main" id="{A97E320D-3E3A-3846-AA7E-27863ED88578}"/>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4" name="Line 10">
            <a:extLst>
              <a:ext uri="{FF2B5EF4-FFF2-40B4-BE49-F238E27FC236}">
                <a16:creationId xmlns:a16="http://schemas.microsoft.com/office/drawing/2014/main" id="{CC49A36F-FF3A-DD80-CA6F-3F43A9B7248A}"/>
              </a:ext>
            </a:extLst>
          </p:cNvPr>
          <p:cNvSpPr>
            <a:spLocks noChangeShapeType="1"/>
          </p:cNvSpPr>
          <p:nvPr/>
        </p:nvSpPr>
        <p:spPr bwMode="auto">
          <a:xfrm flipV="1">
            <a:off x="-152400" y="69688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214157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815E7F2-3E69-4096-ADEB-0A3EDF7CAF0F}"/>
              </a:ext>
            </a:extLst>
          </p:cNvPr>
          <p:cNvSpPr/>
          <p:nvPr/>
        </p:nvSpPr>
        <p:spPr>
          <a:xfrm>
            <a:off x="190284" y="1269820"/>
            <a:ext cx="11734800" cy="4987037"/>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7. How does Jesus respond to the poor man’s plea for help?</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8. Why do you think that Jesus left the rich young ruler sad, but Jesus could give this poor man what he most wanted?</a:t>
            </a:r>
          </a:p>
          <a:p>
            <a:pPr>
              <a:lnSpc>
                <a:spcPct val="107000"/>
              </a:lnSpc>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9. How does the man respond to being healed?</a:t>
            </a: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 </a:t>
            </a: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421780" y="1720628"/>
            <a:ext cx="11207637" cy="55736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Unlike the crowd, which tries to shame the beggar into silence, Jesus pauses and orders that he be brought to Him. Jesus gives the man His undivided attention (v. 40). Jesus asks what the man is wanting Jesus to do for him (v. 41).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8677559" y="750185"/>
            <a:ext cx="3514441" cy="41492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1600" b="1" kern="0" dirty="0">
                <a:effectLst/>
                <a:latin typeface="Calibri" panose="020F0502020204030204" pitchFamily="34" charset="0"/>
                <a:ea typeface="Aptos" panose="020B0004020202020204" pitchFamily="34" charset="0"/>
                <a:cs typeface="Times New Roman" panose="02020603050405020304" pitchFamily="18" charset="0"/>
              </a:rPr>
              <a:t>THE SAVIOR HEALS THE MAN</a:t>
            </a:r>
          </a:p>
        </p:txBody>
      </p:sp>
      <p:sp>
        <p:nvSpPr>
          <p:cNvPr id="18" name="Rectangle 17">
            <a:extLst>
              <a:ext uri="{FF2B5EF4-FFF2-40B4-BE49-F238E27FC236}">
                <a16:creationId xmlns:a16="http://schemas.microsoft.com/office/drawing/2014/main" id="{92C113D8-F8EF-4DFE-9BE5-E5F0D1E72215}"/>
              </a:ext>
            </a:extLst>
          </p:cNvPr>
          <p:cNvSpPr/>
          <p:nvPr/>
        </p:nvSpPr>
        <p:spPr>
          <a:xfrm>
            <a:off x="453864" y="3311216"/>
            <a:ext cx="11210393" cy="803584"/>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The wealthy ruler came to Jesus but quickly realized that entering the kingdom might be costly (Luke 18:24). The man who was blind had nothing, and it means that he is ready for God to act in a way that the wealthy man was not. He requested his sight, and Jesus was impressed by the man’s faith.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David’s Son</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3C4761-E2E5-DB20-801D-D484C6D7D252}"/>
              </a:ext>
            </a:extLst>
          </p:cNvPr>
          <p:cNvSpPr/>
          <p:nvPr/>
        </p:nvSpPr>
        <p:spPr>
          <a:xfrm>
            <a:off x="421780" y="4688551"/>
            <a:ext cx="11210393" cy="311141"/>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He begins to follow Jesus, this time without the need for a guide (v. 43). He starts praising God for this miracle of restored sight. </a:t>
            </a:r>
          </a:p>
        </p:txBody>
      </p:sp>
      <p:sp>
        <p:nvSpPr>
          <p:cNvPr id="2" name="Line 10">
            <a:extLst>
              <a:ext uri="{FF2B5EF4-FFF2-40B4-BE49-F238E27FC236}">
                <a16:creationId xmlns:a16="http://schemas.microsoft.com/office/drawing/2014/main" id="{86F20F64-001D-11F4-6171-7407513CE96F}"/>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40000"/>
          </a:schemeClr>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B5F8FB9-93B9-4832-A062-85E1B6A5AF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olorful art piece of artwork&#10;&#10;Description automatically generated with medium confidence">
            <a:extLst>
              <a:ext uri="{FF2B5EF4-FFF2-40B4-BE49-F238E27FC236}">
                <a16:creationId xmlns:a16="http://schemas.microsoft.com/office/drawing/2014/main" id="{C22E3596-1752-9514-B5F4-53942FE94AE9}"/>
              </a:ext>
            </a:extLst>
          </p:cNvPr>
          <p:cNvPicPr>
            <a:picLocks noChangeAspect="1"/>
          </p:cNvPicPr>
          <p:nvPr/>
        </p:nvPicPr>
        <p:blipFill>
          <a:blip r:embed="rId2">
            <a:alphaModFix amt="40000"/>
            <a:extLst>
              <a:ext uri="{28A0092B-C50C-407E-A947-70E740481C1C}">
                <a14:useLocalDpi xmlns:a14="http://schemas.microsoft.com/office/drawing/2010/main" val="0"/>
              </a:ext>
            </a:extLst>
          </a:blip>
          <a:srcRect t="19158" r="-1" b="15667"/>
          <a:stretch/>
        </p:blipFill>
        <p:spPr>
          <a:xfrm>
            <a:off x="1669473" y="10"/>
            <a:ext cx="10522527" cy="6857990"/>
          </a:xfrm>
          <a:custGeom>
            <a:avLst/>
            <a:gdLst/>
            <a:ahLst/>
            <a:cxnLst/>
            <a:rect l="l" t="t" r="r" b="b"/>
            <a:pathLst>
              <a:path w="10522527" h="6858000">
                <a:moveTo>
                  <a:pt x="2882142" y="0"/>
                </a:moveTo>
                <a:lnTo>
                  <a:pt x="10522527" y="0"/>
                </a:lnTo>
                <a:lnTo>
                  <a:pt x="10522527" y="6858000"/>
                </a:lnTo>
                <a:lnTo>
                  <a:pt x="80697" y="6858000"/>
                </a:lnTo>
                <a:lnTo>
                  <a:pt x="37339" y="6516785"/>
                </a:lnTo>
                <a:cubicBezTo>
                  <a:pt x="12648" y="6273664"/>
                  <a:pt x="0" y="6026982"/>
                  <a:pt x="0" y="5777347"/>
                </a:cubicBezTo>
                <a:cubicBezTo>
                  <a:pt x="0" y="3530630"/>
                  <a:pt x="1024495" y="1523197"/>
                  <a:pt x="2631803" y="196728"/>
                </a:cubicBezTo>
                <a:close/>
              </a:path>
            </a:pathLst>
          </a:custGeom>
          <a:solidFill>
            <a:schemeClr val="bg1"/>
          </a:solidFill>
        </p:spPr>
      </p:pic>
      <p:sp>
        <p:nvSpPr>
          <p:cNvPr id="17" name="Arc 16">
            <a:extLst>
              <a:ext uri="{FF2B5EF4-FFF2-40B4-BE49-F238E27FC236}">
                <a16:creationId xmlns:a16="http://schemas.microsoft.com/office/drawing/2014/main" id="{F37E8EB2-7BE0-4F3D-921C-F4E9C2C149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27715">
            <a:off x="1108520" y="775849"/>
            <a:ext cx="2987899" cy="2987899"/>
          </a:xfrm>
          <a:prstGeom prst="arc">
            <a:avLst>
              <a:gd name="adj1" fmla="val 16200000"/>
              <a:gd name="adj2" fmla="val 2287352"/>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9" name="Oval 18">
            <a:extLst>
              <a:ext uri="{FF2B5EF4-FFF2-40B4-BE49-F238E27FC236}">
                <a16:creationId xmlns:a16="http://schemas.microsoft.com/office/drawing/2014/main" id="{E77AE46B-A945-4A7E-9911-903176079D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742" y="5649686"/>
            <a:ext cx="546100" cy="546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B3AD8BD7-F484-4BDA-B563-3B8F80ACD9F3}"/>
              </a:ext>
            </a:extLst>
          </p:cNvPr>
          <p:cNvGrpSpPr/>
          <p:nvPr/>
        </p:nvGrpSpPr>
        <p:grpSpPr>
          <a:xfrm>
            <a:off x="6318657" y="489456"/>
            <a:ext cx="5644743" cy="5301743"/>
            <a:chOff x="1223316" y="537569"/>
            <a:chExt cx="6395763" cy="4770954"/>
          </a:xfrm>
        </p:grpSpPr>
        <p:sp>
          <p:nvSpPr>
            <p:cNvPr id="16" name="Rectangle 15">
              <a:extLst>
                <a:ext uri="{FF2B5EF4-FFF2-40B4-BE49-F238E27FC236}">
                  <a16:creationId xmlns:a16="http://schemas.microsoft.com/office/drawing/2014/main" id="{42D81312-EC24-4AE0-B13D-2FAB2FD9637B}"/>
                </a:ext>
              </a:extLst>
            </p:cNvPr>
            <p:cNvSpPr/>
            <p:nvPr/>
          </p:nvSpPr>
          <p:spPr>
            <a:xfrm>
              <a:off x="1635946" y="1420462"/>
              <a:ext cx="5983133" cy="3888061"/>
            </a:xfrm>
            <a:prstGeom prst="rect">
              <a:avLst/>
            </a:prstGeom>
            <a:gradFill>
              <a:gsLst>
                <a:gs pos="87000">
                  <a:schemeClr val="accent6">
                    <a:lumMod val="60000"/>
                    <a:lumOff val="40000"/>
                    <a:alpha val="0"/>
                  </a:schemeClr>
                </a:gs>
                <a:gs pos="0">
                  <a:srgbClr val="002060">
                    <a:alpha val="46000"/>
                  </a:srgbClr>
                </a:gs>
                <a:gs pos="47000">
                  <a:srgbClr val="002060">
                    <a:alpha val="90000"/>
                  </a:srgbClr>
                </a:gs>
                <a:gs pos="74000">
                  <a:srgbClr val="002060">
                    <a:alpha val="40000"/>
                  </a:srgbClr>
                </a:gs>
                <a:gs pos="100000">
                  <a:schemeClr val="accent6">
                    <a:lumMod val="75000"/>
                    <a:alpha val="0"/>
                  </a:schemeClr>
                </a:gs>
              </a:gsLst>
              <a:lin ang="27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Heavenly Father, give us faithful persistence in all things related to Your Son—the promised Son of David. Strengthen our faith to serve You and the kingdom over which Jesus reigns. In Jesus’ name, we pray. Amen. </a:t>
              </a:r>
            </a:p>
          </p:txBody>
        </p:sp>
        <p:sp>
          <p:nvSpPr>
            <p:cNvPr id="7" name="TextBox 6">
              <a:extLst>
                <a:ext uri="{FF2B5EF4-FFF2-40B4-BE49-F238E27FC236}">
                  <a16:creationId xmlns:a16="http://schemas.microsoft.com/office/drawing/2014/main" id="{9C55079D-4BA2-40CE-9A65-B2B4DAF5DBC6}"/>
                </a:ext>
              </a:extLst>
            </p:cNvPr>
            <p:cNvSpPr txBox="1"/>
            <p:nvPr/>
          </p:nvSpPr>
          <p:spPr>
            <a:xfrm>
              <a:off x="1223316" y="537569"/>
              <a:ext cx="2785251" cy="882893"/>
            </a:xfrm>
            <a:prstGeom prst="rect">
              <a:avLst/>
            </a:prstGeom>
            <a:noFill/>
          </p:spPr>
          <p:txBody>
            <a:bodyPr wrap="square">
              <a:spAutoFit/>
            </a:bodyPr>
            <a:lstStyle/>
            <a:p>
              <a:pPr marL="0" lvl="2">
                <a:lnSpc>
                  <a:spcPct val="107000"/>
                </a:lnSpc>
              </a:pPr>
              <a:r>
                <a:rPr lang="en-US" sz="4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304800" y="-37991"/>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304800" y="114409"/>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860742" y="3313093"/>
            <a:ext cx="4823998" cy="954107"/>
          </a:xfrm>
          <a:prstGeom prst="rect">
            <a:avLst/>
          </a:prstGeom>
          <a:gradFill flip="none" rotWithShape="1">
            <a:gsLst>
              <a:gs pos="87000">
                <a:schemeClr val="accent6">
                  <a:lumMod val="60000"/>
                  <a:lumOff val="40000"/>
                  <a:alpha val="60000"/>
                </a:schemeClr>
              </a:gs>
              <a:gs pos="0">
                <a:srgbClr val="002060">
                  <a:alpha val="46000"/>
                </a:srgbClr>
              </a:gs>
              <a:gs pos="47000">
                <a:srgbClr val="002060"/>
              </a:gs>
              <a:gs pos="74000">
                <a:srgbClr val="002060"/>
              </a:gs>
              <a:gs pos="100000">
                <a:schemeClr val="accent6">
                  <a:lumMod val="75000"/>
                  <a:alpha val="40000"/>
                </a:schemeClr>
              </a:gs>
            </a:gsLst>
            <a:lin ang="2700000" scaled="1"/>
            <a:tileRect/>
          </a:gra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r>
              <a:rPr lang="en-US" sz="32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Thought to Remember</a:t>
            </a:r>
          </a:p>
          <a:p>
            <a:pPr marL="457200" lvl="2"/>
            <a:r>
              <a:rPr lang="en-US" sz="24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Persistent faith is vital. </a:t>
            </a:r>
          </a:p>
        </p:txBody>
      </p:sp>
    </p:spTree>
    <p:extLst>
      <p:ext uri="{BB962C8B-B14F-4D97-AF65-F5344CB8AC3E}">
        <p14:creationId xmlns:p14="http://schemas.microsoft.com/office/powerpoint/2010/main" val="1596295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D4C24-E375-1053-7762-0AD60C4D686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0F6A14C-596D-0A51-82FA-E9D95C5A4D2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375" y="25400"/>
            <a:ext cx="12168831" cy="6858000"/>
          </a:xfrm>
          <a:prstGeom prst="rect">
            <a:avLst/>
          </a:prstGeom>
          <a:noFill/>
          <a:ln>
            <a:noFill/>
          </a:ln>
        </p:spPr>
      </p:pic>
      <p:sp>
        <p:nvSpPr>
          <p:cNvPr id="12" name="TextBox 11">
            <a:extLst>
              <a:ext uri="{FF2B5EF4-FFF2-40B4-BE49-F238E27FC236}">
                <a16:creationId xmlns:a16="http://schemas.microsoft.com/office/drawing/2014/main" id="{A73A51DD-5F59-B035-EEC4-59C63615D695}"/>
              </a:ext>
            </a:extLst>
          </p:cNvPr>
          <p:cNvSpPr txBox="1"/>
          <p:nvPr/>
        </p:nvSpPr>
        <p:spPr>
          <a:xfrm>
            <a:off x="5943600" y="153557"/>
            <a:ext cx="1723270" cy="769441"/>
          </a:xfrm>
          <a:prstGeom prst="rect">
            <a:avLst/>
          </a:prstGeom>
          <a:noFill/>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797FB11C-0523-419C-2D31-3DB8D4AD2B8B}"/>
              </a:ext>
            </a:extLst>
          </p:cNvPr>
          <p:cNvGrpSpPr/>
          <p:nvPr/>
        </p:nvGrpSpPr>
        <p:grpSpPr>
          <a:xfrm>
            <a:off x="8305800" y="5764717"/>
            <a:ext cx="3827657" cy="909420"/>
            <a:chOff x="1449360" y="8523847"/>
            <a:chExt cx="8020643" cy="915004"/>
          </a:xfrm>
        </p:grpSpPr>
        <p:grpSp>
          <p:nvGrpSpPr>
            <p:cNvPr id="16" name="Group 15">
              <a:extLst>
                <a:ext uri="{FF2B5EF4-FFF2-40B4-BE49-F238E27FC236}">
                  <a16:creationId xmlns:a16="http://schemas.microsoft.com/office/drawing/2014/main" id="{AA5BFF42-B298-D9FE-921C-98283D42607B}"/>
                </a:ext>
              </a:extLst>
            </p:cNvPr>
            <p:cNvGrpSpPr/>
            <p:nvPr/>
          </p:nvGrpSpPr>
          <p:grpSpPr>
            <a:xfrm>
              <a:off x="2399144" y="8523847"/>
              <a:ext cx="6121074" cy="457200"/>
              <a:chOff x="3142974" y="6271325"/>
              <a:chExt cx="6718852" cy="1014475"/>
            </a:xfrm>
          </p:grpSpPr>
          <p:sp>
            <p:nvSpPr>
              <p:cNvPr id="18" name="Rectangle: Rounded Corners 17">
                <a:extLst>
                  <a:ext uri="{FF2B5EF4-FFF2-40B4-BE49-F238E27FC236}">
                    <a16:creationId xmlns:a16="http://schemas.microsoft.com/office/drawing/2014/main" id="{3A408D2B-3000-5E36-C29F-7CB8F6A6384E}"/>
                  </a:ext>
                </a:extLst>
              </p:cNvPr>
              <p:cNvSpPr/>
              <p:nvPr/>
            </p:nvSpPr>
            <p:spPr>
              <a:xfrm>
                <a:off x="3142974" y="6321352"/>
                <a:ext cx="6718852" cy="914398"/>
              </a:xfrm>
              <a:prstGeom prst="roundRect">
                <a:avLst/>
              </a:prstGeom>
              <a:blipFill rotWithShape="1">
                <a:blip r:embed="rId4" cstate="email">
                  <a:extLst>
                    <a:ext uri="{28A0092B-C50C-407E-A947-70E740481C1C}">
                      <a14:useLocalDpi xmlns:a14="http://schemas.microsoft.com/office/drawing/2010/main"/>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D2B4F128-1979-ED74-C85A-A8A331EF51D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A688A1C4-3C3A-3BB5-D34F-DC66D61C9E2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3F1D611C-6CA1-9400-E641-18D7A90C78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97F420AE-14FD-40D2-BD9F-8CBAC199D3B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C933A0A4-4F7E-3385-07CF-9730947F6C77}"/>
                </a:ext>
              </a:extLst>
            </p:cNvPr>
            <p:cNvSpPr/>
            <p:nvPr/>
          </p:nvSpPr>
          <p:spPr>
            <a:xfrm>
              <a:off x="1449360" y="9020802"/>
              <a:ext cx="8020643" cy="41804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Spring 2024 quarter with permission,  © David C Cook, https://davidccook.org. May not be further reproduced. All rights reserved.</a:t>
              </a:r>
            </a:p>
          </p:txBody>
        </p:sp>
      </p:grpSp>
      <p:sp>
        <p:nvSpPr>
          <p:cNvPr id="2" name="Wave 1">
            <a:extLst>
              <a:ext uri="{FF2B5EF4-FFF2-40B4-BE49-F238E27FC236}">
                <a16:creationId xmlns:a16="http://schemas.microsoft.com/office/drawing/2014/main" id="{37581185-3D62-D71B-4AF1-87B53772F590}"/>
              </a:ext>
            </a:extLst>
          </p:cNvPr>
          <p:cNvSpPr/>
          <p:nvPr/>
        </p:nvSpPr>
        <p:spPr>
          <a:xfrm>
            <a:off x="228600" y="723509"/>
            <a:ext cx="10439400" cy="5041207"/>
          </a:xfrm>
          <a:prstGeom prst="wave">
            <a:avLst>
              <a:gd name="adj1" fmla="val 12500"/>
              <a:gd name="adj2" fmla="val -6513"/>
            </a:avLst>
          </a:prstGeom>
          <a:gradFill>
            <a:gsLst>
              <a:gs pos="0">
                <a:schemeClr val="accent6">
                  <a:lumMod val="75000"/>
                </a:schemeClr>
              </a:gs>
              <a:gs pos="39000">
                <a:schemeClr val="accent6">
                  <a:lumMod val="40000"/>
                  <a:lumOff val="60000"/>
                  <a:alpha val="40000"/>
                </a:schemeClr>
              </a:gs>
              <a:gs pos="69000">
                <a:schemeClr val="accent6">
                  <a:lumMod val="20000"/>
                  <a:lumOff val="80000"/>
                  <a:alpha val="40000"/>
                </a:schemeClr>
              </a:gs>
              <a:gs pos="100000">
                <a:schemeClr val="accent6">
                  <a:lumMod val="50000"/>
                </a:schemeClr>
              </a:gs>
            </a:gsLst>
            <a:lin ang="5400000" scaled="1"/>
          </a:gradFill>
          <a:ln w="127000"/>
          <a:scene3d>
            <a:camera prst="orthographicFront"/>
            <a:lightRig rig="threePt" dir="t"/>
          </a:scene3d>
          <a:sp3d extrusionH="196850">
            <a:bevelT w="266700" h="387350"/>
            <a:bevelB w="152400" h="152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bless thee, and keep thee:</a:t>
            </a:r>
          </a:p>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make his face shine upon thee, and be gracious unto thee:</a:t>
            </a:r>
          </a:p>
          <a:p>
            <a:pPr marL="182880" lvl="1" indent="-457200"/>
            <a:endPar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lift up his countenance upon thee and give thee peace.  </a:t>
            </a:r>
          </a:p>
          <a:p>
            <a:pPr marL="182880" lvl="1" indent="-457200" algn="r"/>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Numbers 6:24-26</a:t>
            </a:r>
            <a:r>
              <a:rPr lang="en-US" sz="36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a:t>
            </a:r>
            <a:endParaRPr lang="en-US" sz="40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p:txBody>
      </p:sp>
      <p:sp>
        <p:nvSpPr>
          <p:cNvPr id="3" name="Line 10">
            <a:extLst>
              <a:ext uri="{FF2B5EF4-FFF2-40B4-BE49-F238E27FC236}">
                <a16:creationId xmlns:a16="http://schemas.microsoft.com/office/drawing/2014/main" id="{210FD7E4-8789-1346-1E91-7EB450844326}"/>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4056546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olorful swirly lines and a circle&#10;&#10;Description automatically generated with medium confidence">
            <a:extLst>
              <a:ext uri="{FF2B5EF4-FFF2-40B4-BE49-F238E27FC236}">
                <a16:creationId xmlns:a16="http://schemas.microsoft.com/office/drawing/2014/main" id="{5E34B318-914C-0951-D2F2-8A5506BA84E7}"/>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t="7268" r="1" b="34922"/>
          <a:stretch/>
        </p:blipFill>
        <p:spPr>
          <a:xfrm>
            <a:off x="1" y="10"/>
            <a:ext cx="11429999" cy="685799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7619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22640094-FDDB-CEC0-2C48-AA77B0172DD2}"/>
              </a:ext>
            </a:extLst>
          </p:cNvPr>
          <p:cNvGrpSpPr/>
          <p:nvPr/>
        </p:nvGrpSpPr>
        <p:grpSpPr>
          <a:xfrm>
            <a:off x="533401" y="701189"/>
            <a:ext cx="11963399" cy="1689980"/>
            <a:chOff x="533401" y="701189"/>
            <a:chExt cx="11963399" cy="1689980"/>
          </a:xfrm>
        </p:grpSpPr>
        <p:sp>
          <p:nvSpPr>
            <p:cNvPr id="24" name="Rectangle 23">
              <a:extLst>
                <a:ext uri="{FF2B5EF4-FFF2-40B4-BE49-F238E27FC236}">
                  <a16:creationId xmlns:a16="http://schemas.microsoft.com/office/drawing/2014/main" id="{69CEFE4A-6B6E-4728-B42A-C8F77D17A120}"/>
                </a:ext>
              </a:extLst>
            </p:cNvPr>
            <p:cNvSpPr/>
            <p:nvPr/>
          </p:nvSpPr>
          <p:spPr>
            <a:xfrm>
              <a:off x="533401" y="701189"/>
              <a:ext cx="8724170" cy="1689980"/>
            </a:xfrm>
            <a:prstGeom prst="rect">
              <a:avLst/>
            </a:prstGeom>
            <a:solidFill>
              <a:schemeClr val="bg1">
                <a:lumMod val="85000"/>
                <a:alpha val="4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Luke 5:17-26</a:t>
              </a:r>
            </a:p>
            <a:p>
              <a:pPr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Focus: Do you have friends who encourage you?</a:t>
              </a:r>
            </a:p>
            <a:p>
              <a:pPr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Life Response:</a:t>
              </a:r>
              <a:endParaRPr lang="en-US" sz="10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lvl="1"/>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Bible Application:</a:t>
              </a:r>
            </a:p>
            <a:p>
              <a:pPr lvl="1"/>
              <a:endParaRPr lang="en-US" sz="600" b="1" cap="small" spc="50" dirty="0">
                <a:ln w="0"/>
                <a:solidFill>
                  <a:srgbClr val="002060"/>
                </a:solidFill>
                <a:effectLst>
                  <a:outerShdw blurRad="38100" dist="38100" dir="2700000" algn="tl">
                    <a:srgbClr val="000000">
                      <a:alpha val="43137"/>
                    </a:srgbClr>
                  </a:outerShdw>
                </a:effectLst>
                <a:latin typeface="Gotham Medium" panose="02000604030000020004"/>
              </a:endParaRPr>
            </a:p>
          </p:txBody>
        </p:sp>
        <p:sp>
          <p:nvSpPr>
            <p:cNvPr id="25" name="TextBox 24">
              <a:extLst>
                <a:ext uri="{FF2B5EF4-FFF2-40B4-BE49-F238E27FC236}">
                  <a16:creationId xmlns:a16="http://schemas.microsoft.com/office/drawing/2014/main" id="{E60F60CB-9085-45BA-95A1-7A8237587305}"/>
                </a:ext>
              </a:extLst>
            </p:cNvPr>
            <p:cNvSpPr txBox="1"/>
            <p:nvPr/>
          </p:nvSpPr>
          <p:spPr>
            <a:xfrm>
              <a:off x="2742882" y="1443335"/>
              <a:ext cx="9753918" cy="461665"/>
            </a:xfrm>
            <a:prstGeom prst="rect">
              <a:avLst/>
            </a:prstGeom>
            <a:noFill/>
          </p:spPr>
          <p:txBody>
            <a:bodyPr wrap="square">
              <a:spAutoFit/>
            </a:bodyPr>
            <a:lstStyle/>
            <a:p>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Commit to truly encourage your friends.</a:t>
              </a:r>
              <a:endParaRPr lang="en-US" sz="2400" b="1"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9BD83D4C-0F41-4852-A1A9-FD8CB2A889C5}"/>
                </a:ext>
              </a:extLst>
            </p:cNvPr>
            <p:cNvSpPr txBox="1"/>
            <p:nvPr/>
          </p:nvSpPr>
          <p:spPr>
            <a:xfrm>
              <a:off x="3278060" y="1828800"/>
              <a:ext cx="8724170" cy="461665"/>
            </a:xfrm>
            <a:prstGeom prst="rect">
              <a:avLst/>
            </a:prstGeom>
            <a:noFill/>
          </p:spPr>
          <p:txBody>
            <a:bodyPr wrap="square">
              <a:spAutoFit/>
            </a:bodyPr>
            <a:lstStyle/>
            <a:p>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Comprehend how impactful it is to be a friend.</a:t>
              </a:r>
            </a:p>
          </p:txBody>
        </p:sp>
      </p:grpSp>
      <p:sp>
        <p:nvSpPr>
          <p:cNvPr id="11" name="Title 2">
            <a:extLst>
              <a:ext uri="{FF2B5EF4-FFF2-40B4-BE49-F238E27FC236}">
                <a16:creationId xmlns:a16="http://schemas.microsoft.com/office/drawing/2014/main" id="{461B9C3C-B554-4BCD-9A48-8B99E466A7B0}"/>
              </a:ext>
            </a:extLst>
          </p:cNvPr>
          <p:cNvSpPr txBox="1">
            <a:spLocks/>
          </p:cNvSpPr>
          <p:nvPr/>
        </p:nvSpPr>
        <p:spPr>
          <a:xfrm>
            <a:off x="86876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12" name="TextBox 11">
            <a:extLst>
              <a:ext uri="{FF2B5EF4-FFF2-40B4-BE49-F238E27FC236}">
                <a16:creationId xmlns:a16="http://schemas.microsoft.com/office/drawing/2014/main" id="{ABF83872-7C74-4ADB-B190-B9D9A9D4BC8A}"/>
              </a:ext>
            </a:extLst>
          </p:cNvPr>
          <p:cNvSpPr txBox="1"/>
          <p:nvPr/>
        </p:nvSpPr>
        <p:spPr>
          <a:xfrm>
            <a:off x="152400" y="-10051"/>
            <a:ext cx="22860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OUTLINE</a:t>
            </a:r>
          </a:p>
        </p:txBody>
      </p:sp>
      <p:sp>
        <p:nvSpPr>
          <p:cNvPr id="13" name="Rectangle 12">
            <a:extLst>
              <a:ext uri="{FF2B5EF4-FFF2-40B4-BE49-F238E27FC236}">
                <a16:creationId xmlns:a16="http://schemas.microsoft.com/office/drawing/2014/main" id="{10AEB2E7-02ED-48F9-A1FD-DF1A8AF26EA5}"/>
              </a:ext>
            </a:extLst>
          </p:cNvPr>
          <p:cNvSpPr/>
          <p:nvPr/>
        </p:nvSpPr>
        <p:spPr>
          <a:xfrm>
            <a:off x="533401" y="2667000"/>
            <a:ext cx="8724170" cy="3772538"/>
          </a:xfrm>
          <a:prstGeom prst="rect">
            <a:avLst/>
          </a:prstGeom>
          <a:solidFill>
            <a:schemeClr val="bg1">
              <a:lumMod val="85000"/>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3" indent="-342900" hangingPunct="0">
              <a:buFont typeface="Wingdings" panose="05000000000000000000" pitchFamily="2" charset="2"/>
              <a:buChar char="q"/>
              <a:tabLst>
                <a:tab pos="642915" algn="l"/>
              </a:tabLst>
            </a:pPr>
            <a:endParaRPr lang="en-US" sz="8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371600" lvl="6"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Jesus Forgives a Paralyzed Man - Luke 5:17-20, NIV</a:t>
            </a:r>
          </a:p>
          <a:p>
            <a:pPr marL="1371600" lvl="6"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Jesus Heals a Paralyzed Man - Luke 5:21-26, NIV</a:t>
            </a:r>
          </a:p>
          <a:p>
            <a:pPr marL="914400" lvl="5" indent="-342900">
              <a:lnSpc>
                <a:spcPct val="107000"/>
              </a:lnSpc>
              <a:buFont typeface="Wingdings" panose="05000000000000000000" pitchFamily="2" charset="2"/>
              <a:buChar char="q"/>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Bible Application</a:t>
            </a: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Conclusion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0"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 name="Line 10">
            <a:extLst>
              <a:ext uri="{FF2B5EF4-FFF2-40B4-BE49-F238E27FC236}">
                <a16:creationId xmlns:a16="http://schemas.microsoft.com/office/drawing/2014/main" id="{EB328228-CF9B-6964-F2AA-E29D929DB12D}"/>
              </a:ext>
            </a:extLst>
          </p:cNvPr>
          <p:cNvSpPr>
            <a:spLocks noChangeShapeType="1"/>
          </p:cNvSpPr>
          <p:nvPr/>
        </p:nvSpPr>
        <p:spPr bwMode="auto">
          <a:xfrm flipV="1">
            <a:off x="-413566" y="2529084"/>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2" name="Line 10">
            <a:extLst>
              <a:ext uri="{FF2B5EF4-FFF2-40B4-BE49-F238E27FC236}">
                <a16:creationId xmlns:a16="http://schemas.microsoft.com/office/drawing/2014/main" id="{BEF6605A-327B-2826-7C6F-12D977DDD0B3}"/>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32004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INTRODUCTION</a:t>
            </a:r>
          </a:p>
        </p:txBody>
      </p:sp>
      <p:cxnSp>
        <p:nvCxnSpPr>
          <p:cNvPr id="10" name="Straight Connector 9">
            <a:extLst>
              <a:ext uri="{FF2B5EF4-FFF2-40B4-BE49-F238E27FC236}">
                <a16:creationId xmlns:a16="http://schemas.microsoft.com/office/drawing/2014/main" id="{96AB06DA-3CB6-4D2F-A0DA-CEF38DF90ED7}"/>
              </a:ext>
            </a:extLst>
          </p:cNvPr>
          <p:cNvCxnSpPr>
            <a:cxnSpLocks/>
          </p:cNvCxnSpPr>
          <p:nvPr/>
        </p:nvCxnSpPr>
        <p:spPr>
          <a:xfrm>
            <a:off x="119821" y="6781800"/>
            <a:ext cx="12021317"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C20B6684-C277-A523-7AAC-33A1499DADF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2" name="Line 10">
            <a:extLst>
              <a:ext uri="{FF2B5EF4-FFF2-40B4-BE49-F238E27FC236}">
                <a16:creationId xmlns:a16="http://schemas.microsoft.com/office/drawing/2014/main" id="{F1885CB3-2C6D-D959-5DCC-7E5D6329F385}"/>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4" name="Line 10">
            <a:extLst>
              <a:ext uri="{FF2B5EF4-FFF2-40B4-BE49-F238E27FC236}">
                <a16:creationId xmlns:a16="http://schemas.microsoft.com/office/drawing/2014/main" id="{DC013F7B-8918-D03E-6BE0-567FEB609B7D}"/>
              </a:ext>
            </a:extLst>
          </p:cNvPr>
          <p:cNvSpPr>
            <a:spLocks noChangeShapeType="1"/>
          </p:cNvSpPr>
          <p:nvPr/>
        </p:nvSpPr>
        <p:spPr bwMode="auto">
          <a:xfrm flipV="1">
            <a:off x="-152400" y="69688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pic>
        <p:nvPicPr>
          <p:cNvPr id="6" name="Picture 5">
            <a:extLst>
              <a:ext uri="{FF2B5EF4-FFF2-40B4-BE49-F238E27FC236}">
                <a16:creationId xmlns:a16="http://schemas.microsoft.com/office/drawing/2014/main" id="{B0BAEA9E-3A34-67DF-0F1E-CD002C76B6C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352800" y="713604"/>
            <a:ext cx="8726199" cy="5982999"/>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sp>
        <p:nvSpPr>
          <p:cNvPr id="27" name="Rectangle 26">
            <a:extLst>
              <a:ext uri="{FF2B5EF4-FFF2-40B4-BE49-F238E27FC236}">
                <a16:creationId xmlns:a16="http://schemas.microsoft.com/office/drawing/2014/main" id="{5D12579F-ED0B-4F28-9022-D18F2789D03C}"/>
              </a:ext>
            </a:extLst>
          </p:cNvPr>
          <p:cNvSpPr/>
          <p:nvPr/>
        </p:nvSpPr>
        <p:spPr>
          <a:xfrm>
            <a:off x="152400" y="670648"/>
            <a:ext cx="10515600" cy="5913252"/>
          </a:xfrm>
          <a:prstGeom prst="rect">
            <a:avLst/>
          </a:prstGeom>
          <a:solidFill>
            <a:schemeClr val="bg1">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32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Persistent Prayer</a:t>
            </a:r>
          </a:p>
          <a:p>
            <a:pPr marL="0" marR="0">
              <a:lnSpc>
                <a:spcPct val="107000"/>
              </a:lnSpc>
              <a:spcBef>
                <a:spcPts val="0"/>
              </a:spcBef>
              <a:spcAft>
                <a:spcPts val="0"/>
              </a:spcAft>
            </a:pPr>
            <a:endParaRPr lang="en-US" sz="6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When my 17-year-old half-brother left home, he told our parents that he was done with them and with Christianity. He joined the navy, got a young woman pregnant, married her, and then divorced her after 15 months, signing over complete custody of their son in the process. After leaving the navy, he spent the remainder of his 20s involved with drug use and two more broken marriages. By age 32, he was unemployed, mired in debt, and living with a woman to whom he was not married. </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My brother and I didn’t speak for 15 years after he left home. We were very close, and his departure crushed me. I had idolized him growing up. He was handsome, athletic, and charismatic—all things I wanted to be. But over time, my appreciation turned to anger and resentment. I felt that if he didn’t want to be in my life, I didn’t want anything to do with him. My parents didn’t speak about him, and neither did I. Only once did we hear about how poorly he was doing, and I thought he deserved that suffering he had brought on himself. </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My mother, however, never stopped praying for him. Every night before bed and every morning upon waking, she would pray to God and ask Him to reconcile my brother to Him and restore our family.</a:t>
            </a:r>
            <a:r>
              <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15 long years, my brother called my mom. His friend had invited him to church, and he had begun to go regularly. He had committed his life to Christ. As a result of his changed life, he asked for forgiveness for the ways he had treated our family. The next day, my mom flew to Florida to meet him and bring him back with her. As they embraced each other for the first time in 15 years, she wept and thanked God for answering her persistent prayer. </a:t>
            </a:r>
            <a:endParaRPr lang="en-US" sz="20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73B7677-0D3D-8663-F4FA-4791F6E69B71}"/>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6758A583-7798-28EC-8371-E2F113227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3356CEBD-C483-8DEC-32C3-9AFCB538C6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272922"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2" name="Group 11">
            <a:extLst>
              <a:ext uri="{FF2B5EF4-FFF2-40B4-BE49-F238E27FC236}">
                <a16:creationId xmlns:a16="http://schemas.microsoft.com/office/drawing/2014/main" id="{91B75A00-D289-0067-588A-CF0978C895A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75188"/>
            <a:chExt cx="1562267" cy="1172973"/>
          </a:xfrm>
        </p:grpSpPr>
        <p:sp>
          <p:nvSpPr>
            <p:cNvPr id="13" name="Freeform 5">
              <a:extLst>
                <a:ext uri="{FF2B5EF4-FFF2-40B4-BE49-F238E27FC236}">
                  <a16:creationId xmlns:a16="http://schemas.microsoft.com/office/drawing/2014/main" id="{D345D843-886A-7F2E-0D35-21E571FFDED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5">
              <a:extLst>
                <a:ext uri="{FF2B5EF4-FFF2-40B4-BE49-F238E27FC236}">
                  <a16:creationId xmlns:a16="http://schemas.microsoft.com/office/drawing/2014/main" id="{91CA5EEF-F531-0D98-3F67-6B5457D9296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sp>
        <p:nvSpPr>
          <p:cNvPr id="2" name="Teardrop 1">
            <a:extLst>
              <a:ext uri="{FF2B5EF4-FFF2-40B4-BE49-F238E27FC236}">
                <a16:creationId xmlns:a16="http://schemas.microsoft.com/office/drawing/2014/main" id="{3C10D5FA-6E7A-36B6-B093-DFDA8593A848}"/>
              </a:ext>
            </a:extLst>
          </p:cNvPr>
          <p:cNvSpPr/>
          <p:nvPr/>
        </p:nvSpPr>
        <p:spPr>
          <a:xfrm rot="20402076">
            <a:off x="-506322" y="195512"/>
            <a:ext cx="9554335" cy="6789822"/>
          </a:xfrm>
          <a:prstGeom prst="teardrop">
            <a:avLst/>
          </a:prstGeom>
          <a:blipFill>
            <a:blip r:embed="rId2">
              <a:alphaModFix amt="35000"/>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D378BBBF-A582-2B37-5BCA-881C269DEBE8}"/>
              </a:ext>
            </a:extLst>
          </p:cNvPr>
          <p:cNvSpPr/>
          <p:nvPr/>
        </p:nvSpPr>
        <p:spPr>
          <a:xfrm>
            <a:off x="-25401" y="7772400"/>
            <a:ext cx="12154633" cy="5650537"/>
          </a:xfrm>
          <a:prstGeom prst="rect">
            <a:avLst/>
          </a:prstGeom>
          <a:solidFill>
            <a:schemeClr val="bg1">
              <a:lumMod val="75000"/>
              <a:alpha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A59A3EA5-4B17-46D7-8358-1E2CFD7A8EB1}"/>
              </a:ext>
            </a:extLst>
          </p:cNvPr>
          <p:cNvCxnSpPr>
            <a:cxnSpLocks/>
          </p:cNvCxnSpPr>
          <p:nvPr/>
        </p:nvCxnSpPr>
        <p:spPr>
          <a:xfrm>
            <a:off x="37367" y="816275"/>
            <a:ext cx="12186227" cy="21925"/>
          </a:xfrm>
          <a:prstGeom prst="line">
            <a:avLst/>
          </a:prstGeom>
          <a:ln w="2254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7" name="TextBox 6">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8"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solidFill>
            <a:schemeClr val="tx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9" name="TextBox 8">
            <a:extLst>
              <a:ext uri="{FF2B5EF4-FFF2-40B4-BE49-F238E27FC236}">
                <a16:creationId xmlns:a16="http://schemas.microsoft.com/office/drawing/2014/main" id="{F604E5CB-21A4-CA7B-FF54-88DA0B5953DD}"/>
              </a:ext>
            </a:extLst>
          </p:cNvPr>
          <p:cNvSpPr txBox="1"/>
          <p:nvPr/>
        </p:nvSpPr>
        <p:spPr>
          <a:xfrm>
            <a:off x="37367" y="939108"/>
            <a:ext cx="9054357" cy="2445862"/>
          </a:xfrm>
          <a:prstGeom prst="rect">
            <a:avLst/>
          </a:prstGeom>
          <a:solidFill>
            <a:schemeClr val="bg1">
              <a:lumMod val="85000"/>
              <a:alpha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scene3d>
              <a:camera prst="orthographicFront"/>
              <a:lightRig rig="threePt" dir="t"/>
            </a:scene3d>
            <a:sp3d>
              <a:bevelB w="12700" h="133350"/>
            </a:sp3d>
          </a:bodyPr>
          <a:lstStyle/>
          <a:p>
            <a:pPr marL="365760" marR="0">
              <a:lnSpc>
                <a:spcPct val="107000"/>
              </a:lnSpc>
              <a:spcBef>
                <a:spcPts val="0"/>
              </a:spcBef>
              <a:spcAft>
                <a:spcPts val="0"/>
              </a:spcAft>
            </a:pPr>
            <a:r>
              <a:rPr lang="en-US" sz="2400" b="1" u="heavy"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Blind Man Cries Out—</a:t>
            </a:r>
          </a:p>
          <a:p>
            <a:pPr marL="365760">
              <a:lnSpc>
                <a:spcPct val="107000"/>
              </a:lnSpc>
            </a:pPr>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often traveled on the road to Jericho. On this particular occasion, a man born blind heard the crowd in an uproar and asked what was going on. Someone informed him that it was Jesus passing by. Immediately the man shouted, “Son of David, have mercy on me” (Luke 18:38). </a:t>
            </a:r>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5" name="Line 10">
            <a:extLst>
              <a:ext uri="{FF2B5EF4-FFF2-40B4-BE49-F238E27FC236}">
                <a16:creationId xmlns:a16="http://schemas.microsoft.com/office/drawing/2014/main" id="{B398BD49-20F7-B138-BEDD-608DDD48E1CA}"/>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6" name="Line 10">
            <a:extLst>
              <a:ext uri="{FF2B5EF4-FFF2-40B4-BE49-F238E27FC236}">
                <a16:creationId xmlns:a16="http://schemas.microsoft.com/office/drawing/2014/main" id="{C564B3D2-1E0C-3CE2-E96D-29C082A5A9B8}"/>
              </a:ext>
            </a:extLst>
          </p:cNvPr>
          <p:cNvSpPr>
            <a:spLocks noChangeShapeType="1"/>
          </p:cNvSpPr>
          <p:nvPr/>
        </p:nvSpPr>
        <p:spPr bwMode="auto">
          <a:xfrm flipV="1">
            <a:off x="-152400" y="6629400"/>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7" name="TextBox 16">
            <a:extLst>
              <a:ext uri="{FF2B5EF4-FFF2-40B4-BE49-F238E27FC236}">
                <a16:creationId xmlns:a16="http://schemas.microsoft.com/office/drawing/2014/main" id="{0D1FDAB2-242B-5ED2-1C5C-5120FDE4EDF2}"/>
              </a:ext>
            </a:extLst>
          </p:cNvPr>
          <p:cNvSpPr txBox="1"/>
          <p:nvPr/>
        </p:nvSpPr>
        <p:spPr>
          <a:xfrm>
            <a:off x="3412" y="3319836"/>
            <a:ext cx="11883788" cy="3463449"/>
          </a:xfrm>
          <a:prstGeom prst="rect">
            <a:avLst/>
          </a:prstGeom>
          <a:solidFill>
            <a:schemeClr val="bg1">
              <a:lumMod val="85000"/>
              <a:alpha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marL="365760">
              <a:lnSpc>
                <a:spcPct val="107000"/>
              </a:lnSpc>
            </a:pPr>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man acknowledged Jesus as Messiah. The New Testament addresses Jesus as “Son of David” 17 times. This title reminds us of the promise to David, that his descendant would forever rule as king (2 Sam. 7:12–16). </a:t>
            </a:r>
            <a:endPar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365760">
              <a:lnSpc>
                <a:spcPct val="107000"/>
              </a:lnSpc>
            </a:pPr>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blind man also respectfully added, “Lord,” as he called out to Jesus. This title depicted the deity and the master’s power— even over blinded eyes. To Lord over someone or something is to be in a position of authority; that person is in charge or control. The man born blind honored Jesus as sovereign ruler, giving Him the utmost respect as teacher and healer. </a:t>
            </a:r>
            <a:endPar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36485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D36443D-A5CB-9632-72BE-87ECE739BC39}"/>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2F3BE9C0-1F47-74A5-CA67-8B134CF0D4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41E496C3-7D7C-2625-3C68-15B373E8E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272922"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2" name="Group 11">
            <a:extLst>
              <a:ext uri="{FF2B5EF4-FFF2-40B4-BE49-F238E27FC236}">
                <a16:creationId xmlns:a16="http://schemas.microsoft.com/office/drawing/2014/main" id="{D7984A1D-9C07-B493-048D-F7B2D51DC2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75188"/>
            <a:chExt cx="1562267" cy="1172973"/>
          </a:xfrm>
        </p:grpSpPr>
        <p:sp>
          <p:nvSpPr>
            <p:cNvPr id="13" name="Freeform 5">
              <a:extLst>
                <a:ext uri="{FF2B5EF4-FFF2-40B4-BE49-F238E27FC236}">
                  <a16:creationId xmlns:a16="http://schemas.microsoft.com/office/drawing/2014/main" id="{12B0F9B4-44D3-686D-55D3-3ACD6F28329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5">
              <a:extLst>
                <a:ext uri="{FF2B5EF4-FFF2-40B4-BE49-F238E27FC236}">
                  <a16:creationId xmlns:a16="http://schemas.microsoft.com/office/drawing/2014/main" id="{A1F58907-DF81-CB37-731D-67A3BB1645A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sp>
        <p:nvSpPr>
          <p:cNvPr id="3" name="Rectangle 2">
            <a:extLst>
              <a:ext uri="{FF2B5EF4-FFF2-40B4-BE49-F238E27FC236}">
                <a16:creationId xmlns:a16="http://schemas.microsoft.com/office/drawing/2014/main" id="{DC21A30A-6044-034E-5B11-B53A66F7A83D}"/>
              </a:ext>
            </a:extLst>
          </p:cNvPr>
          <p:cNvSpPr/>
          <p:nvPr/>
        </p:nvSpPr>
        <p:spPr>
          <a:xfrm>
            <a:off x="-25401" y="7772400"/>
            <a:ext cx="12154633" cy="5650537"/>
          </a:xfrm>
          <a:prstGeom prst="rect">
            <a:avLst/>
          </a:prstGeom>
          <a:solidFill>
            <a:schemeClr val="bg1">
              <a:lumMod val="75000"/>
              <a:alpha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509AAA87-A400-E62D-9420-5F3628CF13B1}"/>
              </a:ext>
            </a:extLst>
          </p:cNvPr>
          <p:cNvCxnSpPr>
            <a:cxnSpLocks/>
          </p:cNvCxnSpPr>
          <p:nvPr/>
        </p:nvCxnSpPr>
        <p:spPr>
          <a:xfrm>
            <a:off x="37367" y="816275"/>
            <a:ext cx="12186227" cy="21925"/>
          </a:xfrm>
          <a:prstGeom prst="line">
            <a:avLst/>
          </a:prstGeom>
          <a:ln w="2254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Line 10">
            <a:extLst>
              <a:ext uri="{FF2B5EF4-FFF2-40B4-BE49-F238E27FC236}">
                <a16:creationId xmlns:a16="http://schemas.microsoft.com/office/drawing/2014/main" id="{E5240921-5609-B6B8-22CF-C160B859D58E}"/>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5" name="Line 10">
            <a:extLst>
              <a:ext uri="{FF2B5EF4-FFF2-40B4-BE49-F238E27FC236}">
                <a16:creationId xmlns:a16="http://schemas.microsoft.com/office/drawing/2014/main" id="{E3CE1B86-08C2-1226-5D8B-67430D8DD833}"/>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6" name="Line 10">
            <a:extLst>
              <a:ext uri="{FF2B5EF4-FFF2-40B4-BE49-F238E27FC236}">
                <a16:creationId xmlns:a16="http://schemas.microsoft.com/office/drawing/2014/main" id="{77071B43-258C-3740-E7E3-521444013EB2}"/>
              </a:ext>
            </a:extLst>
          </p:cNvPr>
          <p:cNvSpPr>
            <a:spLocks noChangeShapeType="1"/>
          </p:cNvSpPr>
          <p:nvPr/>
        </p:nvSpPr>
        <p:spPr bwMode="auto">
          <a:xfrm flipV="1">
            <a:off x="-152400" y="6629400"/>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pic>
        <p:nvPicPr>
          <p:cNvPr id="18" name="Picture 17">
            <a:extLst>
              <a:ext uri="{FF2B5EF4-FFF2-40B4-BE49-F238E27FC236}">
                <a16:creationId xmlns:a16="http://schemas.microsoft.com/office/drawing/2014/main" id="{903583DE-464E-C08A-24AE-D5567DF2750C}"/>
              </a:ext>
            </a:extLst>
          </p:cNvPr>
          <p:cNvPicPr>
            <a:picLocks noChangeAspect="1"/>
          </p:cNvPicPr>
          <p:nvPr/>
        </p:nvPicPr>
        <p:blipFill>
          <a:blip r:embed="rId2"/>
          <a:stretch>
            <a:fillRect/>
          </a:stretch>
        </p:blipFill>
        <p:spPr>
          <a:xfrm flipH="1">
            <a:off x="-199019" y="21925"/>
            <a:ext cx="12727900" cy="6741132"/>
          </a:xfrm>
          <a:prstGeom prst="rect">
            <a:avLst/>
          </a:prstGeom>
        </p:spPr>
      </p:pic>
      <p:sp>
        <p:nvSpPr>
          <p:cNvPr id="7" name="TextBox 6">
            <a:extLst>
              <a:ext uri="{FF2B5EF4-FFF2-40B4-BE49-F238E27FC236}">
                <a16:creationId xmlns:a16="http://schemas.microsoft.com/office/drawing/2014/main" id="{83C7D9F4-CD3F-7BD9-C45D-FBA60C046690}"/>
              </a:ext>
            </a:extLst>
          </p:cNvPr>
          <p:cNvSpPr txBox="1"/>
          <p:nvPr/>
        </p:nvSpPr>
        <p:spPr>
          <a:xfrm>
            <a:off x="37367" y="205563"/>
            <a:ext cx="2362200" cy="434252"/>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8" name="Title 2">
            <a:extLst>
              <a:ext uri="{FF2B5EF4-FFF2-40B4-BE49-F238E27FC236}">
                <a16:creationId xmlns:a16="http://schemas.microsoft.com/office/drawing/2014/main" id="{C309B943-C16F-7A29-B35B-F3C0E231E256}"/>
              </a:ext>
            </a:extLst>
          </p:cNvPr>
          <p:cNvSpPr txBox="1">
            <a:spLocks/>
          </p:cNvSpPr>
          <p:nvPr/>
        </p:nvSpPr>
        <p:spPr>
          <a:xfrm>
            <a:off x="8572627" y="152400"/>
            <a:ext cx="3351940" cy="491279"/>
          </a:xfrm>
          <a:prstGeom prst="rect">
            <a:avLst/>
          </a:prstGeom>
          <a:solidFill>
            <a:schemeClr val="tx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19" name="TextBox 18">
            <a:extLst>
              <a:ext uri="{FF2B5EF4-FFF2-40B4-BE49-F238E27FC236}">
                <a16:creationId xmlns:a16="http://schemas.microsoft.com/office/drawing/2014/main" id="{499A3DB8-F2B4-3187-87EC-A7F5AA17DEC9}"/>
              </a:ext>
            </a:extLst>
          </p:cNvPr>
          <p:cNvSpPr txBox="1"/>
          <p:nvPr/>
        </p:nvSpPr>
        <p:spPr>
          <a:xfrm>
            <a:off x="3505200" y="1059140"/>
            <a:ext cx="7141775" cy="1643335"/>
          </a:xfrm>
          <a:prstGeom prst="rect">
            <a:avLst/>
          </a:prstGeom>
          <a:solidFill>
            <a:schemeClr val="bg1">
              <a:lumMod val="85000"/>
              <a:alpha val="44000"/>
            </a:schemeClr>
          </a:solidFill>
        </p:spPr>
        <p:txBody>
          <a:bodyPr wrap="square">
            <a:spAutoFit/>
            <a:scene3d>
              <a:camera prst="orthographicFront"/>
              <a:lightRig rig="threePt" dir="t"/>
            </a:scene3d>
            <a:sp3d>
              <a:bevelB w="12700" h="133350"/>
            </a:sp3d>
          </a:bodyPr>
          <a:lstStyle/>
          <a:p>
            <a:pPr marL="365760" marR="0">
              <a:lnSpc>
                <a:spcPct val="107000"/>
              </a:lnSpc>
              <a:spcBef>
                <a:spcPts val="0"/>
              </a:spcBef>
              <a:spcAft>
                <a:spcPts val="0"/>
              </a:spcAft>
            </a:pPr>
            <a:r>
              <a:rPr lang="en-US" b="1" u="heavy"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Response—</a:t>
            </a:r>
          </a:p>
          <a:p>
            <a:pPr marL="365760">
              <a:lnSpc>
                <a:spcPct val="107000"/>
              </a:lnSpc>
            </a:pPr>
            <a:endPar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heard the man’s cry. He stopped and asked for the blind man to be brought to Him. Jesus inquired, “What do you want me to do for you?” The man asked to see. Right there, Jesus restored his sight. Jesus then connected the man’s faith to his healing.</a:t>
            </a:r>
            <a:r>
              <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endParaRPr lang="en-US" b="1" u="heavy"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47FA08CD-CFAA-EA43-0122-3DFABA69F23A}"/>
              </a:ext>
            </a:extLst>
          </p:cNvPr>
          <p:cNvSpPr txBox="1"/>
          <p:nvPr/>
        </p:nvSpPr>
        <p:spPr>
          <a:xfrm>
            <a:off x="3505200" y="2602899"/>
            <a:ext cx="8813076" cy="4178901"/>
          </a:xfrm>
          <a:prstGeom prst="rect">
            <a:avLst/>
          </a:prstGeom>
          <a:solidFill>
            <a:schemeClr val="bg1">
              <a:lumMod val="85000"/>
              <a:alpha val="44000"/>
            </a:schemeClr>
          </a:solidFill>
        </p:spPr>
        <p:txBody>
          <a:bodyPr wrap="square">
            <a:spAutoFit/>
          </a:bodyPr>
          <a:lstStyle/>
          <a:p>
            <a:pPr marL="365760">
              <a:lnSpc>
                <a:spcPct val="107000"/>
              </a:lnSpc>
            </a:pPr>
            <a:r>
              <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365760">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When the man initially cried out to Jesus, he asked for mercy, pity, or deep compassion. Scripture verses couple mercy with forgiveness, or God’s refusal to punish. Through the Son, Jesus Christ, God extends favor to the sinner who needs salvation. Compassion is also offered to the suffering, those in distress who need healing and comfort. </a:t>
            </a:r>
            <a:endPar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365760">
              <a:lnSpc>
                <a:spcPct val="107000"/>
              </a:lnSpc>
            </a:pPr>
            <a:r>
              <a:rPr lang="en-US" b="1" u="heavy" kern="100" cap="small"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Mercy—</a:t>
            </a:r>
          </a:p>
          <a:p>
            <a:pPr marL="365760">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Gospels use parables to point to Jesus’ compassion toward those in desperate situations, like the blind (Matt. 20:34), a leper (Mark 1:41), a man possessed (Mark 9:20–27), and a widow (Luke 7:13). Compassion is a constant theme running through the parables: lord of an indebted servant (Matt. 18:27), the father of the prodigal son (Luke 15:20), and the good Samaritan (Luke 10:33). </a:t>
            </a:r>
            <a:endPar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365760">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One of God’s names is mercy, Elohim </a:t>
            </a:r>
            <a:r>
              <a:rPr lang="en-US" b="1" kern="100"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Chaseddi</a:t>
            </a: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He’s full of tenderness, kindness, and unconditional love. The needy run into His outstretched arms. </a:t>
            </a:r>
            <a:endPar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29526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7" name="TextBox 6">
            <a:extLst>
              <a:ext uri="{FF2B5EF4-FFF2-40B4-BE49-F238E27FC236}">
                <a16:creationId xmlns:a16="http://schemas.microsoft.com/office/drawing/2014/main" id="{F604E5CB-21A4-CA7B-FF54-88DA0B5953DD}"/>
              </a:ext>
            </a:extLst>
          </p:cNvPr>
          <p:cNvSpPr txBox="1"/>
          <p:nvPr/>
        </p:nvSpPr>
        <p:spPr>
          <a:xfrm>
            <a:off x="37368" y="752899"/>
            <a:ext cx="5852160" cy="5486400"/>
          </a:xfrm>
          <a:prstGeom prst="rect">
            <a:avLst/>
          </a:prstGeom>
          <a: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a:blipFill>
        </p:spPr>
        <p:txBody>
          <a:bodyPr wrap="square">
            <a:spAutoFit/>
            <a:scene3d>
              <a:camera prst="orthographicFront"/>
              <a:lightRig rig="threePt" dir="t"/>
            </a:scene3d>
            <a:sp3d>
              <a:bevelB w="12700" h="133350"/>
            </a:sp3d>
          </a:bodyPr>
          <a:lstStyle/>
          <a:p>
            <a:pPr marL="365760" marR="0">
              <a:lnSpc>
                <a:spcPct val="107000"/>
              </a:lnSpc>
              <a:spcBef>
                <a:spcPts val="0"/>
              </a:spcBef>
              <a:spcAft>
                <a:spcPts val="0"/>
              </a:spcAft>
            </a:pPr>
            <a:r>
              <a:rPr lang="en-US" sz="2400" b="1" u="heavy" kern="10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Prepared His Disciples</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Luke 18:31–34 shows Jesus foretelling His death and resurrection. As He and His followers traveled toward Jerusalem, He stopped to warn them of what would happen in the city. Jesus’ intent was to prepare His disciples and reassure them that Old Testament prophecies foretold of these events and that God was in control. In the end, He would triumph over the grave.</a:t>
            </a:r>
            <a:r>
              <a:rPr lang="en-US" sz="600"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lnSpc>
                <a:spcPct val="107000"/>
              </a:lnSpc>
            </a:pPr>
            <a:r>
              <a:rPr lang="en-US" sz="600"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detailed the harsh treatment that would await Him prior to His crucifixion: He would be mocked, insulted, and flogged. He identified His executioners as Gentiles. And Jesus foretold that He would rise from the dead, on the third day. Although Jesus prepared His disciples for the worst, He also sought to give them hope. But even though the disciples heard Jesus’ words, they failed to comprehend the significance until after these events occurred. </a:t>
            </a:r>
          </a:p>
        </p:txBody>
      </p:sp>
      <p:sp useBgFill="1">
        <p:nvSpPr>
          <p:cNvPr id="3" name="Line 10">
            <a:extLst>
              <a:ext uri="{FF2B5EF4-FFF2-40B4-BE49-F238E27FC236}">
                <a16:creationId xmlns:a16="http://schemas.microsoft.com/office/drawing/2014/main" id="{01F1E5EB-78A0-4FA0-ADD9-5030EC56318F}"/>
              </a:ext>
            </a:extLst>
          </p:cNvPr>
          <p:cNvSpPr>
            <a:spLocks noChangeShapeType="1"/>
          </p:cNvSpPr>
          <p:nvPr/>
        </p:nvSpPr>
        <p:spPr bwMode="auto">
          <a:xfrm flipV="1">
            <a:off x="-304800" y="6816436"/>
            <a:ext cx="12801600" cy="0"/>
          </a:xfrm>
          <a:prstGeom prst="line">
            <a:avLst/>
          </a:prstGeom>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4" name="TextBox 3">
            <a:extLst>
              <a:ext uri="{FF2B5EF4-FFF2-40B4-BE49-F238E27FC236}">
                <a16:creationId xmlns:a16="http://schemas.microsoft.com/office/drawing/2014/main" id="{8CFB0A91-8811-1AE5-8F5A-3CC8CE558B97}"/>
              </a:ext>
            </a:extLst>
          </p:cNvPr>
          <p:cNvSpPr txBox="1"/>
          <p:nvPr/>
        </p:nvSpPr>
        <p:spPr>
          <a:xfrm>
            <a:off x="5889528" y="752899"/>
            <a:ext cx="6265104" cy="5512535"/>
          </a:xfrm>
          <a:prstGeom prst="rect">
            <a:avLst/>
          </a:prstGeom>
          <a: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a:blipFill>
        </p:spPr>
        <p:txBody>
          <a:bodyPr wrap="square">
            <a:spAutoFit/>
            <a:scene3d>
              <a:camera prst="orthographicFront"/>
              <a:lightRig rig="threePt" dir="t"/>
            </a:scene3d>
            <a:sp3d>
              <a:bevelB w="12700" h="133350"/>
            </a:sp3d>
          </a:bodyPr>
          <a:lstStyle/>
          <a:p>
            <a:pPr marL="365760" marR="0">
              <a:lnSpc>
                <a:spcPct val="107000"/>
              </a:lnSpc>
              <a:spcBef>
                <a:spcPts val="0"/>
              </a:spcBef>
              <a:spcAft>
                <a:spcPts val="0"/>
              </a:spcAft>
            </a:pPr>
            <a:r>
              <a:rPr lang="en-US" sz="2400" b="1" u="heavy" kern="10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Restored Sight</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Nazareth, Jesus read from the scroll of Isaiah: “He has sent me to proclaim freedom for the prisoners and recovery of sight for the blind” (Luke 4:18). At the same time, the various Gospel writers challenge us to wonder what it means to truly “see. ” Perhaps the clearest example is found in John 9:39–41. </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Today’s Scripture shows Jesus fulfilling the promises in Isaiah, restoring sight to the blind. His miracle, although a literal instance of restored sight, acts as a metaphorical restoration too. The man’s sight is restored because his “faith has healed [him]” (Luke 18:42). Luke closely ties together faith and sight, showing his readers that those who have faith can truly see. The man who was blind ignores the rebukes from those around him and continues to cry out to Jesus (v. 39). He, though “blind,” can see clearly that Jesus is the Son of David—the king (v. 38). He sees through the eyes of faith, even before his vision is restored. </a:t>
            </a:r>
          </a:p>
        </p:txBody>
      </p:sp>
      <p:sp>
        <p:nvSpPr>
          <p:cNvPr id="5" name="Rectangle 4">
            <a:extLst>
              <a:ext uri="{FF2B5EF4-FFF2-40B4-BE49-F238E27FC236}">
                <a16:creationId xmlns:a16="http://schemas.microsoft.com/office/drawing/2014/main" id="{4EB52B40-42A0-4108-8F2A-D5FB3DDD0619}"/>
              </a:ext>
            </a:extLst>
          </p:cNvPr>
          <p:cNvSpPr/>
          <p:nvPr/>
        </p:nvSpPr>
        <p:spPr>
          <a:xfrm>
            <a:off x="37367" y="6199343"/>
            <a:ext cx="12117265" cy="525181"/>
          </a:xfrm>
          <a:prstGeom prst="rect">
            <a:avLst/>
          </a:prstGeom>
          <a:blipFill>
            <a:blip r:embed="rId4"/>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467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2" name="Line 10">
            <a:extLst>
              <a:ext uri="{FF2B5EF4-FFF2-40B4-BE49-F238E27FC236}">
                <a16:creationId xmlns:a16="http://schemas.microsoft.com/office/drawing/2014/main" id="{55097DD0-98CC-4F0B-7C17-E39828B94BF3}"/>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pic>
        <p:nvPicPr>
          <p:cNvPr id="3" name="Picture 2" descr="A light shining through a swirly orange and blue background&#10;&#10;Description automatically generated with medium confidence">
            <a:extLst>
              <a:ext uri="{FF2B5EF4-FFF2-40B4-BE49-F238E27FC236}">
                <a16:creationId xmlns:a16="http://schemas.microsoft.com/office/drawing/2014/main" id="{2281E6A2-4BCA-E2CD-D32D-3C4B01E86E6C}"/>
              </a:ext>
            </a:extLst>
          </p:cNvPr>
          <p:cNvPicPr>
            <a:picLocks noChangeAspect="1"/>
          </p:cNvPicPr>
          <p:nvPr/>
        </p:nvPicPr>
        <p:blipFill>
          <a:blip r:embed="rId3">
            <a:extLst>
              <a:ext uri="{28A0092B-C50C-407E-A947-70E740481C1C}">
                <a14:useLocalDpi xmlns:a14="http://schemas.microsoft.com/office/drawing/2010/main" val="0"/>
              </a:ext>
            </a:extLst>
          </a:blip>
          <a:srcRect t="28168"/>
          <a:stretch/>
        </p:blipFill>
        <p:spPr>
          <a:xfrm flipH="1">
            <a:off x="0" y="827037"/>
            <a:ext cx="7543800" cy="6074971"/>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sp>
        <p:nvSpPr>
          <p:cNvPr id="7" name="TextBox 6">
            <a:extLst>
              <a:ext uri="{FF2B5EF4-FFF2-40B4-BE49-F238E27FC236}">
                <a16:creationId xmlns:a16="http://schemas.microsoft.com/office/drawing/2014/main" id="{F604E5CB-21A4-CA7B-FF54-88DA0B5953DD}"/>
              </a:ext>
            </a:extLst>
          </p:cNvPr>
          <p:cNvSpPr txBox="1"/>
          <p:nvPr/>
        </p:nvSpPr>
        <p:spPr>
          <a:xfrm>
            <a:off x="927123" y="1775729"/>
            <a:ext cx="10490244" cy="4801314"/>
          </a:xfrm>
          <a:prstGeom prst="rect">
            <a:avLst/>
          </a:prstGeom>
          <a:solidFill>
            <a:schemeClr val="bg1">
              <a:lumMod val="85000"/>
              <a:alpha val="50000"/>
            </a:schemeClr>
          </a:solidFill>
        </p:spPr>
        <p:txBody>
          <a:bodyPr wrap="square">
            <a:spAutoFit/>
            <a:scene3d>
              <a:camera prst="orthographicFront"/>
              <a:lightRig rig="threePt" dir="t"/>
            </a:scene3d>
            <a:sp3d>
              <a:bevelB w="12700" h="133350"/>
            </a:sp3d>
          </a:bodyPr>
          <a:lstStyle/>
          <a:p>
            <a:pPr marL="91440"/>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Synoptic Gospels record a time when Jesus healed two beggars who were born blind (see also Matt. 20:29–34; Mark 10:46–52). </a:t>
            </a:r>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Another episode of healing is found in John 9. We don’t know where or when this second healing occurred, but it might have happened as Jesus was leaving the Jerusalem temple. The Fourth Gospel gives no indication that Jesus was asked to heal the man. Evidently, while the 12 stood by and watched, Jesus spat on the ground, made mud with the saliva, and smoothed the mud over the man’s eyes (v. 6). Jesus then told the beggar to go and wash in the “Pool of Siloam” (v. 7). </a:t>
            </a:r>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Just as Jesus directed, the man picked up his belongings and made his way to the pool. He knelt down by the edge of the pool, cupped some water in his hands, and began rubbing it in his eyes. Then, for the first time in his life, he could see. </a:t>
            </a:r>
          </a:p>
        </p:txBody>
      </p:sp>
      <p:sp>
        <p:nvSpPr>
          <p:cNvPr id="9" name="TextBox 8">
            <a:extLst>
              <a:ext uri="{FF2B5EF4-FFF2-40B4-BE49-F238E27FC236}">
                <a16:creationId xmlns:a16="http://schemas.microsoft.com/office/drawing/2014/main" id="{C28BCC32-93B5-CEAC-7288-404459FB2F46}"/>
              </a:ext>
            </a:extLst>
          </p:cNvPr>
          <p:cNvSpPr txBox="1"/>
          <p:nvPr/>
        </p:nvSpPr>
        <p:spPr>
          <a:xfrm>
            <a:off x="927123" y="1182469"/>
            <a:ext cx="10490244" cy="646331"/>
          </a:xfrm>
          <a:prstGeom prst="rect">
            <a:avLst/>
          </a:prstGeom>
          <a:noFill/>
        </p:spPr>
        <p:txBody>
          <a:bodyPr wrap="square">
            <a:spAutoFit/>
          </a:bodyPr>
          <a:lstStyle/>
          <a:p>
            <a:pPr marL="91440" marR="0">
              <a:spcBef>
                <a:spcPts val="0"/>
              </a:spcBef>
              <a:spcAft>
                <a:spcPts val="0"/>
              </a:spcAft>
            </a:pPr>
            <a:r>
              <a:rPr lang="en-US" sz="3600" b="1" u="heavy"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Another Episode of Jesus’ Healing a Man Born Blind</a:t>
            </a:r>
          </a:p>
        </p:txBody>
      </p:sp>
    </p:spTree>
    <p:extLst>
      <p:ext uri="{BB962C8B-B14F-4D97-AF65-F5344CB8AC3E}">
        <p14:creationId xmlns:p14="http://schemas.microsoft.com/office/powerpoint/2010/main" val="3500963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2689FB-8C30-5EE9-D893-28B4E053CC7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09145" y="602019"/>
            <a:ext cx="8726199" cy="5982999"/>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77800" y="99148"/>
            <a:ext cx="23622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7130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7" name="TextBox 6">
            <a:extLst>
              <a:ext uri="{FF2B5EF4-FFF2-40B4-BE49-F238E27FC236}">
                <a16:creationId xmlns:a16="http://schemas.microsoft.com/office/drawing/2014/main" id="{F604E5CB-21A4-CA7B-FF54-88DA0B5953DD}"/>
              </a:ext>
            </a:extLst>
          </p:cNvPr>
          <p:cNvSpPr txBox="1"/>
          <p:nvPr/>
        </p:nvSpPr>
        <p:spPr>
          <a:xfrm>
            <a:off x="152400" y="888106"/>
            <a:ext cx="11811000" cy="5632311"/>
          </a:xfrm>
          <a:prstGeom prst="rect">
            <a:avLst/>
          </a:prstGeom>
          <a:solidFill>
            <a:schemeClr val="bg1">
              <a:alpha val="40000"/>
            </a:schemeClr>
          </a:solidFill>
        </p:spPr>
        <p:txBody>
          <a:bodyPr wrap="square">
            <a:spAutoFit/>
            <a:scene3d>
              <a:camera prst="orthographicFront"/>
              <a:lightRig rig="threePt" dir="t"/>
            </a:scene3d>
            <a:sp3d>
              <a:bevelB w="12700" h="133350"/>
            </a:sp3d>
          </a:bodyPr>
          <a:lstStyle/>
          <a:p>
            <a:pPr marL="91440"/>
            <a:r>
              <a:rPr lang="en-US" b="1" u="sng"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CROWDS THAT FOLLOWED JESUS</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During Jesus’ earthly ministry, He always seemed to attract crowds. Regardless of a crowd’s size, Jesus’ popularity among ordinary people played a role in spreading the news about Him.</a:t>
            </a: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crowds were probably diverse. They would have included men, women, and children from different backgrounds and social classes. They also included people from different walks of life: fishermen, tax collectors, Pharisees, and people who were sick and marginalized. Some sought physical healing, while others sought spiritual guidance, forgiveness, or freedom from demonic possession. Many were intrigued by Jesus’ teachings and were eager to learn more from Him. They hoped that He might be the long-awaited king that they knew God had promised would come.</a:t>
            </a:r>
          </a:p>
          <a:p>
            <a:pPr marL="91440"/>
            <a:endPar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r>
              <a:rPr lang="en-US" b="1" u="sng" kern="10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 ATTEMPTING TO SILENCE THE POOR</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Jesus’ day, there were certain societal expectations and norms regarding interaction with people who were marginalized or disadvantaged, such as the poor and those with disabilities. These individuals were often seen as social outcasts, and it was common for elitists to overlook or ignore their needs.</a:t>
            </a: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crowd might have viewed the calling out for Jesus as socially inappropriate and disruptive. They might have believed that it was not fitting for someone of this low status to draw attention to themselves or seek help from Jesus</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Additionally, the crowd likely considered Jesus’ time and attention to be valuable. If so, they might have wanted Jesus to focus on what they perceived to be more important matters. According to their misguided thinking, being caught up by those who were asking for help was not a priority or a suitable use of Jesus’ valuable time and energy. </a:t>
            </a:r>
          </a:p>
          <a:p>
            <a:pPr marL="91440"/>
            <a:endPar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2" name="Line 10">
            <a:extLst>
              <a:ext uri="{FF2B5EF4-FFF2-40B4-BE49-F238E27FC236}">
                <a16:creationId xmlns:a16="http://schemas.microsoft.com/office/drawing/2014/main" id="{669527BD-C1A7-B0BC-8F33-791F79E2D69C}"/>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697834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8227</TotalTime>
  <Words>9211</Words>
  <Application>Microsoft Office PowerPoint</Application>
  <PresentationFormat>Widescreen</PresentationFormat>
  <Paragraphs>488</Paragraphs>
  <Slides>20</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Meiryo</vt:lpstr>
      <vt:lpstr>MS Gothic</vt:lpstr>
      <vt:lpstr>Aptos</vt:lpstr>
      <vt:lpstr>Arial</vt:lpstr>
      <vt:lpstr>Arial Black</vt:lpstr>
      <vt:lpstr>Calibri</vt:lpstr>
      <vt:lpstr>Gotham Medium</vt:lpstr>
      <vt:lpstr>Helvetica Neue</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12</cp:revision>
  <dcterms:created xsi:type="dcterms:W3CDTF">2020-11-21T22:39:58Z</dcterms:created>
  <dcterms:modified xsi:type="dcterms:W3CDTF">2024-12-23T22:20:11Z</dcterms:modified>
</cp:coreProperties>
</file>