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21"/>
  </p:notesMasterIdLst>
  <p:sldIdLst>
    <p:sldId id="442" r:id="rId2"/>
    <p:sldId id="257" r:id="rId3"/>
    <p:sldId id="258" r:id="rId4"/>
    <p:sldId id="259" r:id="rId5"/>
    <p:sldId id="280" r:id="rId6"/>
    <p:sldId id="287" r:id="rId7"/>
    <p:sldId id="282" r:id="rId8"/>
    <p:sldId id="441" r:id="rId9"/>
    <p:sldId id="285" r:id="rId10"/>
    <p:sldId id="289" r:id="rId11"/>
    <p:sldId id="446" r:id="rId12"/>
    <p:sldId id="434" r:id="rId13"/>
    <p:sldId id="444" r:id="rId14"/>
    <p:sldId id="448" r:id="rId15"/>
    <p:sldId id="431" r:id="rId16"/>
    <p:sldId id="432" r:id="rId17"/>
    <p:sldId id="435" r:id="rId18"/>
    <p:sldId id="449" r:id="rId19"/>
    <p:sldId id="44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1292B-A3D4-4A08-B6F0-72FFE599D1AC}" v="3" dt="2026-01-02T21:36:06.933"/>
    <p1510:client id="{2E1279B6-57A4-4802-A6D0-BDBC32BB9673}" v="123" dt="2026-01-02T20:57:48.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61458" autoAdjust="0"/>
  </p:normalViewPr>
  <p:slideViewPr>
    <p:cSldViewPr snapToGrid="0">
      <p:cViewPr varScale="1">
        <p:scale>
          <a:sx n="89" d="100"/>
          <a:sy n="89" d="100"/>
        </p:scale>
        <p:origin x="3590" y="4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redo custSel addSld delSld modSld sldOrd">
      <pc:chgData name="Stanford Bowman" userId="6ede3e4e1afbea80" providerId="LiveId" clId="{5E8558FB-9D60-4710-A493-61EB11744BF7}" dt="2026-01-02T21:32:38.015" v="1422" actId="478"/>
      <pc:docMkLst>
        <pc:docMk/>
      </pc:docMkLst>
      <pc:sldChg chg="modSp mod setBg modNotesTx">
        <pc:chgData name="Stanford Bowman" userId="6ede3e4e1afbea80" providerId="LiveId" clId="{5E8558FB-9D60-4710-A493-61EB11744BF7}" dt="2026-01-02T18:12:12.520" v="109"/>
        <pc:sldMkLst>
          <pc:docMk/>
          <pc:sldMk cId="1489854816" sldId="257"/>
        </pc:sldMkLst>
        <pc:spChg chg="mod">
          <ac:chgData name="Stanford Bowman" userId="6ede3e4e1afbea80" providerId="LiveId" clId="{5E8558FB-9D60-4710-A493-61EB11744BF7}" dt="2026-01-02T18:10:44.027" v="101" actId="207"/>
          <ac:spMkLst>
            <pc:docMk/>
            <pc:sldMk cId="1489854816" sldId="257"/>
            <ac:spMk id="2" creationId="{16D2F7F3-7940-D02C-8E36-B44DE6C8D6FF}"/>
          </ac:spMkLst>
        </pc:spChg>
        <pc:spChg chg="mod">
          <ac:chgData name="Stanford Bowman" userId="6ede3e4e1afbea80" providerId="LiveId" clId="{5E8558FB-9D60-4710-A493-61EB11744BF7}" dt="2026-01-02T18:12:12.520" v="109"/>
          <ac:spMkLst>
            <pc:docMk/>
            <pc:sldMk cId="1489854816" sldId="257"/>
            <ac:spMk id="3" creationId="{4DCCD9D9-8D1A-CACF-AE1F-04B90B5AB242}"/>
          </ac:spMkLst>
        </pc:spChg>
        <pc:spChg chg="mod">
          <ac:chgData name="Stanford Bowman" userId="6ede3e4e1afbea80" providerId="LiveId" clId="{5E8558FB-9D60-4710-A493-61EB11744BF7}" dt="2026-01-02T18:10:29.104" v="100" actId="207"/>
          <ac:spMkLst>
            <pc:docMk/>
            <pc:sldMk cId="1489854816" sldId="257"/>
            <ac:spMk id="4" creationId="{F1CD2C7F-0F05-190F-DA0E-15C3BEE59A7B}"/>
          </ac:spMkLst>
        </pc:spChg>
        <pc:spChg chg="mod">
          <ac:chgData name="Stanford Bowman" userId="6ede3e4e1afbea80" providerId="LiveId" clId="{5E8558FB-9D60-4710-A493-61EB11744BF7}" dt="2026-01-02T18:11:43.345" v="105" actId="121"/>
          <ac:spMkLst>
            <pc:docMk/>
            <pc:sldMk cId="1489854816" sldId="257"/>
            <ac:spMk id="13" creationId="{BCD9752A-E484-9E7E-52EC-5AF1536C7C68}"/>
          </ac:spMkLst>
        </pc:spChg>
      </pc:sldChg>
      <pc:sldChg chg="addSp delSp modSp mod modNotesTx">
        <pc:chgData name="Stanford Bowman" userId="6ede3e4e1afbea80" providerId="LiveId" clId="{5E8558FB-9D60-4710-A493-61EB11744BF7}" dt="2026-01-02T21:27:32.208" v="1415" actId="313"/>
        <pc:sldMkLst>
          <pc:docMk/>
          <pc:sldMk cId="2139203408" sldId="258"/>
        </pc:sldMkLst>
        <pc:spChg chg="mod">
          <ac:chgData name="Stanford Bowman" userId="6ede3e4e1afbea80" providerId="LiveId" clId="{5E8558FB-9D60-4710-A493-61EB11744BF7}" dt="2026-01-02T21:27:30.797" v="1413" actId="313"/>
          <ac:spMkLst>
            <pc:docMk/>
            <pc:sldMk cId="2139203408" sldId="258"/>
            <ac:spMk id="4" creationId="{A52A4FB0-55AB-5041-464B-5D21F97983B7}"/>
          </ac:spMkLst>
        </pc:spChg>
        <pc:spChg chg="mod">
          <ac:chgData name="Stanford Bowman" userId="6ede3e4e1afbea80" providerId="LiveId" clId="{5E8558FB-9D60-4710-A493-61EB11744BF7}" dt="2026-01-02T21:22:54.702" v="1395" actId="255"/>
          <ac:spMkLst>
            <pc:docMk/>
            <pc:sldMk cId="2139203408" sldId="258"/>
            <ac:spMk id="8" creationId="{143BE764-A303-F010-B591-63BECC8E9675}"/>
          </ac:spMkLst>
        </pc:spChg>
        <pc:picChg chg="del mod">
          <ac:chgData name="Stanford Bowman" userId="6ede3e4e1afbea80" providerId="LiveId" clId="{5E8558FB-9D60-4710-A493-61EB11744BF7}" dt="2026-01-02T18:13:07.109" v="113" actId="478"/>
          <ac:picMkLst>
            <pc:docMk/>
            <pc:sldMk cId="2139203408" sldId="258"/>
            <ac:picMk id="3" creationId="{C8904F43-497D-644C-FB34-45E51B7B67DC}"/>
          </ac:picMkLst>
        </pc:picChg>
        <pc:picChg chg="add mod">
          <ac:chgData name="Stanford Bowman" userId="6ede3e4e1afbea80" providerId="LiveId" clId="{5E8558FB-9D60-4710-A493-61EB11744BF7}" dt="2026-01-02T18:14:26.910" v="122" actId="1076"/>
          <ac:picMkLst>
            <pc:docMk/>
            <pc:sldMk cId="2139203408" sldId="258"/>
            <ac:picMk id="9" creationId="{F097DD39-F835-1A76-00FE-C24248B25D4E}"/>
          </ac:picMkLst>
        </pc:picChg>
      </pc:sldChg>
      <pc:sldChg chg="addSp delSp modSp mod modNotesTx">
        <pc:chgData name="Stanford Bowman" userId="6ede3e4e1afbea80" providerId="LiveId" clId="{5E8558FB-9D60-4710-A493-61EB11744BF7}" dt="2026-01-02T18:37:22.264" v="191" actId="207"/>
        <pc:sldMkLst>
          <pc:docMk/>
          <pc:sldMk cId="977864066" sldId="259"/>
        </pc:sldMkLst>
        <pc:spChg chg="mod">
          <ac:chgData name="Stanford Bowman" userId="6ede3e4e1afbea80" providerId="LiveId" clId="{5E8558FB-9D60-4710-A493-61EB11744BF7}" dt="2026-01-02T18:35:52.402" v="175"/>
          <ac:spMkLst>
            <pc:docMk/>
            <pc:sldMk cId="977864066" sldId="259"/>
            <ac:spMk id="2" creationId="{1B71E8E3-5EE4-7E78-A751-20E8625145EA}"/>
          </ac:spMkLst>
        </pc:spChg>
        <pc:spChg chg="mod">
          <ac:chgData name="Stanford Bowman" userId="6ede3e4e1afbea80" providerId="LiveId" clId="{5E8558FB-9D60-4710-A493-61EB11744BF7}" dt="2026-01-02T18:37:22.264" v="191" actId="207"/>
          <ac:spMkLst>
            <pc:docMk/>
            <pc:sldMk cId="977864066" sldId="259"/>
            <ac:spMk id="3" creationId="{77C2BC16-8967-5F33-B934-7A9199F4370C}"/>
          </ac:spMkLst>
        </pc:spChg>
        <pc:spChg chg="add del mod">
          <ac:chgData name="Stanford Bowman" userId="6ede3e4e1afbea80" providerId="LiveId" clId="{5E8558FB-9D60-4710-A493-61EB11744BF7}" dt="2026-01-02T18:32:50.004" v="162" actId="478"/>
          <ac:spMkLst>
            <pc:docMk/>
            <pc:sldMk cId="977864066" sldId="259"/>
            <ac:spMk id="6" creationId="{20865524-ABE0-2698-9D29-94DF38CD062E}"/>
          </ac:spMkLst>
        </pc:spChg>
        <pc:picChg chg="add mod ord">
          <ac:chgData name="Stanford Bowman" userId="6ede3e4e1afbea80" providerId="LiveId" clId="{5E8558FB-9D60-4710-A493-61EB11744BF7}" dt="2026-01-02T18:34:10.516" v="169" actId="167"/>
          <ac:picMkLst>
            <pc:docMk/>
            <pc:sldMk cId="977864066" sldId="259"/>
            <ac:picMk id="8" creationId="{7F4A668C-E901-9E50-561A-CE585EAF3752}"/>
          </ac:picMkLst>
        </pc:picChg>
      </pc:sldChg>
      <pc:sldChg chg="modSp mod setBg modNotes modNotesTx">
        <pc:chgData name="Stanford Bowman" userId="6ede3e4e1afbea80" providerId="LiveId" clId="{5E8558FB-9D60-4710-A493-61EB11744BF7}" dt="2026-01-02T18:49:04.604" v="247" actId="27636"/>
        <pc:sldMkLst>
          <pc:docMk/>
          <pc:sldMk cId="77023992" sldId="280"/>
        </pc:sldMkLst>
        <pc:graphicFrameChg chg="mod modGraphic">
          <ac:chgData name="Stanford Bowman" userId="6ede3e4e1afbea80" providerId="LiveId" clId="{5E8558FB-9D60-4710-A493-61EB11744BF7}" dt="2026-01-02T18:48:29.839" v="245" actId="1076"/>
          <ac:graphicFrameMkLst>
            <pc:docMk/>
            <pc:sldMk cId="77023992" sldId="280"/>
            <ac:graphicFrameMk id="12" creationId="{95518BAA-62C1-0315-8892-BDF52A6B4927}"/>
          </ac:graphicFrameMkLst>
        </pc:graphicFrameChg>
      </pc:sldChg>
      <pc:sldChg chg="addSp delSp modSp mod modNotes">
        <pc:chgData name="Stanford Bowman" userId="6ede3e4e1afbea80" providerId="LiveId" clId="{5E8558FB-9D60-4710-A493-61EB11744BF7}" dt="2026-01-02T21:24:20.239" v="1396" actId="27636"/>
        <pc:sldMkLst>
          <pc:docMk/>
          <pc:sldMk cId="3007852981" sldId="282"/>
        </pc:sldMkLst>
        <pc:spChg chg="add del mod">
          <ac:chgData name="Stanford Bowman" userId="6ede3e4e1afbea80" providerId="LiveId" clId="{5E8558FB-9D60-4710-A493-61EB11744BF7}" dt="2026-01-02T19:07:04.066" v="333" actId="478"/>
          <ac:spMkLst>
            <pc:docMk/>
            <pc:sldMk cId="3007852981" sldId="282"/>
            <ac:spMk id="5" creationId="{4DB59D73-D524-C9F7-425A-AB64F8DC6900}"/>
          </ac:spMkLst>
        </pc:spChg>
        <pc:spChg chg="mod">
          <ac:chgData name="Stanford Bowman" userId="6ede3e4e1afbea80" providerId="LiveId" clId="{5E8558FB-9D60-4710-A493-61EB11744BF7}" dt="2026-01-02T19:05:40.680" v="323" actId="207"/>
          <ac:spMkLst>
            <pc:docMk/>
            <pc:sldMk cId="3007852981" sldId="282"/>
            <ac:spMk id="10" creationId="{FA88CC38-81CF-F5BB-82A5-5B5AE90D95E3}"/>
          </ac:spMkLst>
        </pc:spChg>
        <pc:spChg chg="mod">
          <ac:chgData name="Stanford Bowman" userId="6ede3e4e1afbea80" providerId="LiveId" clId="{5E8558FB-9D60-4710-A493-61EB11744BF7}" dt="2026-01-02T19:06:58.951" v="332" actId="403"/>
          <ac:spMkLst>
            <pc:docMk/>
            <pc:sldMk cId="3007852981" sldId="282"/>
            <ac:spMk id="15" creationId="{FDE2515F-B52E-F482-18D1-85621F00DD85}"/>
          </ac:spMkLst>
        </pc:spChg>
        <pc:graphicFrameChg chg="mod modGraphic">
          <ac:chgData name="Stanford Bowman" userId="6ede3e4e1afbea80" providerId="LiveId" clId="{5E8558FB-9D60-4710-A493-61EB11744BF7}" dt="2026-01-02T19:06:50.975" v="330" actId="20577"/>
          <ac:graphicFrameMkLst>
            <pc:docMk/>
            <pc:sldMk cId="3007852981" sldId="282"/>
            <ac:graphicFrameMk id="12" creationId="{95518BAA-62C1-0315-8892-BDF52A6B4927}"/>
          </ac:graphicFrameMkLst>
        </pc:graphicFrameChg>
      </pc:sldChg>
      <pc:sldChg chg="addSp delSp modSp mod modNotesTx">
        <pc:chgData name="Stanford Bowman" userId="6ede3e4e1afbea80" providerId="LiveId" clId="{5E8558FB-9D60-4710-A493-61EB11744BF7}" dt="2026-01-02T21:32:16.187" v="1417" actId="478"/>
        <pc:sldMkLst>
          <pc:docMk/>
          <pc:sldMk cId="2283239657" sldId="285"/>
        </pc:sldMkLst>
        <pc:spChg chg="mod">
          <ac:chgData name="Stanford Bowman" userId="6ede3e4e1afbea80" providerId="LiveId" clId="{5E8558FB-9D60-4710-A493-61EB11744BF7}" dt="2026-01-02T19:16:56.237" v="500" actId="403"/>
          <ac:spMkLst>
            <pc:docMk/>
            <pc:sldMk cId="2283239657" sldId="285"/>
            <ac:spMk id="2" creationId="{1B71E8E3-5EE4-7E78-A751-20E8625145EA}"/>
          </ac:spMkLst>
        </pc:spChg>
        <pc:spChg chg="mod">
          <ac:chgData name="Stanford Bowman" userId="6ede3e4e1afbea80" providerId="LiveId" clId="{5E8558FB-9D60-4710-A493-61EB11744BF7}" dt="2026-01-02T19:17:16.482" v="522" actId="1076"/>
          <ac:spMkLst>
            <pc:docMk/>
            <pc:sldMk cId="2283239657" sldId="285"/>
            <ac:spMk id="3" creationId="{77C2BC16-8967-5F33-B934-7A9199F4370C}"/>
          </ac:spMkLst>
        </pc:spChg>
        <pc:spChg chg="add mod">
          <ac:chgData name="Stanford Bowman" userId="6ede3e4e1afbea80" providerId="LiveId" clId="{5E8558FB-9D60-4710-A493-61EB11744BF7}" dt="2026-01-02T19:17:33.640" v="555" actId="1035"/>
          <ac:spMkLst>
            <pc:docMk/>
            <pc:sldMk cId="2283239657" sldId="285"/>
            <ac:spMk id="6" creationId="{C60A4C4B-28C5-6A65-2223-8B99A115E902}"/>
          </ac:spMkLst>
        </pc:spChg>
        <pc:spChg chg="add del mod">
          <ac:chgData name="Stanford Bowman" userId="6ede3e4e1afbea80" providerId="LiveId" clId="{5E8558FB-9D60-4710-A493-61EB11744BF7}" dt="2026-01-02T21:32:16.187" v="1417" actId="478"/>
          <ac:spMkLst>
            <pc:docMk/>
            <pc:sldMk cId="2283239657" sldId="285"/>
            <ac:spMk id="9" creationId="{CD252016-5D71-85C5-1969-8FD276621985}"/>
          </ac:spMkLst>
        </pc:spChg>
        <pc:spChg chg="mod">
          <ac:chgData name="Stanford Bowman" userId="6ede3e4e1afbea80" providerId="LiveId" clId="{5E8558FB-9D60-4710-A493-61EB11744BF7}" dt="2026-01-02T19:19:29.979" v="574" actId="1076"/>
          <ac:spMkLst>
            <pc:docMk/>
            <pc:sldMk cId="2283239657" sldId="285"/>
            <ac:spMk id="14" creationId="{5873348C-193E-D338-237F-0513FFE67C3C}"/>
          </ac:spMkLst>
        </pc:spChg>
        <pc:spChg chg="del mod">
          <ac:chgData name="Stanford Bowman" userId="6ede3e4e1afbea80" providerId="LiveId" clId="{5E8558FB-9D60-4710-A493-61EB11744BF7}" dt="2026-01-02T19:17:12.650" v="521" actId="478"/>
          <ac:spMkLst>
            <pc:docMk/>
            <pc:sldMk cId="2283239657" sldId="285"/>
            <ac:spMk id="15" creationId="{D25178E4-6B68-5285-9DA7-EC44747525F3}"/>
          </ac:spMkLst>
        </pc:spChg>
        <pc:picChg chg="mod">
          <ac:chgData name="Stanford Bowman" userId="6ede3e4e1afbea80" providerId="LiveId" clId="{5E8558FB-9D60-4710-A493-61EB11744BF7}" dt="2026-01-02T19:19:36.067" v="576" actId="14100"/>
          <ac:picMkLst>
            <pc:docMk/>
            <pc:sldMk cId="2283239657" sldId="285"/>
            <ac:picMk id="4" creationId="{146CBDD0-C566-C3B7-1309-7A828259FB76}"/>
          </ac:picMkLst>
        </pc:picChg>
        <pc:cxnChg chg="mod">
          <ac:chgData name="Stanford Bowman" userId="6ede3e4e1afbea80" providerId="LiveId" clId="{5E8558FB-9D60-4710-A493-61EB11744BF7}" dt="2026-01-02T19:17:03.221" v="519" actId="1035"/>
          <ac:cxnSpMkLst>
            <pc:docMk/>
            <pc:sldMk cId="2283239657" sldId="285"/>
            <ac:cxnSpMk id="5" creationId="{09A2A3F0-907C-70CA-29E6-7F10E2AE9DE6}"/>
          </ac:cxnSpMkLst>
        </pc:cxnChg>
        <pc:cxnChg chg="add mod">
          <ac:chgData name="Stanford Bowman" userId="6ede3e4e1afbea80" providerId="LiveId" clId="{5E8558FB-9D60-4710-A493-61EB11744BF7}" dt="2026-01-02T19:17:51.196" v="557" actId="1076"/>
          <ac:cxnSpMkLst>
            <pc:docMk/>
            <pc:sldMk cId="2283239657" sldId="285"/>
            <ac:cxnSpMk id="7" creationId="{A96632A3-4D7C-B662-DF95-1367DC92870B}"/>
          </ac:cxnSpMkLst>
        </pc:cxnChg>
      </pc:sldChg>
      <pc:sldChg chg="del">
        <pc:chgData name="Stanford Bowman" userId="6ede3e4e1afbea80" providerId="LiveId" clId="{5E8558FB-9D60-4710-A493-61EB11744BF7}" dt="2026-01-02T19:20:39.186" v="577" actId="47"/>
        <pc:sldMkLst>
          <pc:docMk/>
          <pc:sldMk cId="3213661842" sldId="286"/>
        </pc:sldMkLst>
      </pc:sldChg>
      <pc:sldChg chg="addSp delSp modSp mod delAnim modAnim modNotesTx">
        <pc:chgData name="Stanford Bowman" userId="6ede3e4e1afbea80" providerId="LiveId" clId="{5E8558FB-9D60-4710-A493-61EB11744BF7}" dt="2026-01-02T19:04:41.901" v="322" actId="207"/>
        <pc:sldMkLst>
          <pc:docMk/>
          <pc:sldMk cId="1049649296" sldId="287"/>
        </pc:sldMkLst>
        <pc:spChg chg="del">
          <ac:chgData name="Stanford Bowman" userId="6ede3e4e1afbea80" providerId="LiveId" clId="{5E8558FB-9D60-4710-A493-61EB11744BF7}" dt="2026-01-02T18:52:16.820" v="250" actId="478"/>
          <ac:spMkLst>
            <pc:docMk/>
            <pc:sldMk cId="1049649296" sldId="287"/>
            <ac:spMk id="5" creationId="{DDFC17AF-A8E8-7EE1-32FE-88E6F22878D4}"/>
          </ac:spMkLst>
        </pc:spChg>
        <pc:spChg chg="mod">
          <ac:chgData name="Stanford Bowman" userId="6ede3e4e1afbea80" providerId="LiveId" clId="{5E8558FB-9D60-4710-A493-61EB11744BF7}" dt="2026-01-02T18:54:25.725" v="270" actId="14100"/>
          <ac:spMkLst>
            <pc:docMk/>
            <pc:sldMk cId="1049649296" sldId="287"/>
            <ac:spMk id="11" creationId="{2F916DEB-061F-DEE7-C3D5-27D66BC03671}"/>
          </ac:spMkLst>
        </pc:spChg>
        <pc:spChg chg="add mod modCrop">
          <ac:chgData name="Stanford Bowman" userId="6ede3e4e1afbea80" providerId="LiveId" clId="{5E8558FB-9D60-4710-A493-61EB11744BF7}" dt="2026-01-02T19:04:41.901" v="322" actId="207"/>
          <ac:spMkLst>
            <pc:docMk/>
            <pc:sldMk cId="1049649296" sldId="287"/>
            <ac:spMk id="24" creationId="{8349AE4B-8B0B-8447-3C22-F82A22D2E087}"/>
          </ac:spMkLst>
        </pc:spChg>
        <pc:spChg chg="add mod ord">
          <ac:chgData name="Stanford Bowman" userId="6ede3e4e1afbea80" providerId="LiveId" clId="{5E8558FB-9D60-4710-A493-61EB11744BF7}" dt="2026-01-02T19:04:14.140" v="321" actId="1076"/>
          <ac:spMkLst>
            <pc:docMk/>
            <pc:sldMk cId="1049649296" sldId="287"/>
            <ac:spMk id="25" creationId="{8C5CF058-845B-09E1-7149-4DDDDFD26F94}"/>
          </ac:spMkLst>
        </pc:spChg>
        <pc:grpChg chg="add del mod">
          <ac:chgData name="Stanford Bowman" userId="6ede3e4e1afbea80" providerId="LiveId" clId="{5E8558FB-9D60-4710-A493-61EB11744BF7}" dt="2026-01-02T18:56:17.017" v="287" actId="478"/>
          <ac:grpSpMkLst>
            <pc:docMk/>
            <pc:sldMk cId="1049649296" sldId="287"/>
            <ac:grpSpMk id="23" creationId="{2FBFD24B-6C95-5F7A-9695-3EBC4F51DCEF}"/>
          </ac:grpSpMkLst>
        </pc:grpChg>
        <pc:picChg chg="add mod">
          <ac:chgData name="Stanford Bowman" userId="6ede3e4e1afbea80" providerId="LiveId" clId="{5E8558FB-9D60-4710-A493-61EB11744BF7}" dt="2026-01-02T18:55:15.621" v="273" actId="164"/>
          <ac:picMkLst>
            <pc:docMk/>
            <pc:sldMk cId="1049649296" sldId="287"/>
            <ac:picMk id="6" creationId="{C1EC6811-ECFF-F167-917E-98874DFE0FB9}"/>
          </ac:picMkLst>
        </pc:picChg>
        <pc:picChg chg="add mod">
          <ac:chgData name="Stanford Bowman" userId="6ede3e4e1afbea80" providerId="LiveId" clId="{5E8558FB-9D60-4710-A493-61EB11744BF7}" dt="2026-01-02T18:55:15.621" v="273" actId="164"/>
          <ac:picMkLst>
            <pc:docMk/>
            <pc:sldMk cId="1049649296" sldId="287"/>
            <ac:picMk id="9" creationId="{C544633E-06FA-3251-CA58-CF0B888480B2}"/>
          </ac:picMkLst>
        </pc:picChg>
        <pc:picChg chg="del">
          <ac:chgData name="Stanford Bowman" userId="6ede3e4e1afbea80" providerId="LiveId" clId="{5E8558FB-9D60-4710-A493-61EB11744BF7}" dt="2026-01-02T18:53:45.858" v="263" actId="21"/>
          <ac:picMkLst>
            <pc:docMk/>
            <pc:sldMk cId="1049649296" sldId="287"/>
            <ac:picMk id="10" creationId="{C1EC6811-ECFF-F167-917E-98874DFE0FB9}"/>
          </ac:picMkLst>
        </pc:picChg>
        <pc:picChg chg="add mod">
          <ac:chgData name="Stanford Bowman" userId="6ede3e4e1afbea80" providerId="LiveId" clId="{5E8558FB-9D60-4710-A493-61EB11744BF7}" dt="2026-01-02T18:55:15.621" v="273" actId="164"/>
          <ac:picMkLst>
            <pc:docMk/>
            <pc:sldMk cId="1049649296" sldId="287"/>
            <ac:picMk id="12" creationId="{9890F641-D9B0-B1D2-9A62-7E71D1AF53D2}"/>
          </ac:picMkLst>
        </pc:picChg>
        <pc:picChg chg="del mod">
          <ac:chgData name="Stanford Bowman" userId="6ede3e4e1afbea80" providerId="LiveId" clId="{5E8558FB-9D60-4710-A493-61EB11744BF7}" dt="2026-01-02T18:53:45.858" v="263" actId="21"/>
          <ac:picMkLst>
            <pc:docMk/>
            <pc:sldMk cId="1049649296" sldId="287"/>
            <ac:picMk id="13" creationId="{C544633E-06FA-3251-CA58-CF0B888480B2}"/>
          </ac:picMkLst>
        </pc:picChg>
        <pc:picChg chg="del">
          <ac:chgData name="Stanford Bowman" userId="6ede3e4e1afbea80" providerId="LiveId" clId="{5E8558FB-9D60-4710-A493-61EB11744BF7}" dt="2026-01-02T18:53:45.858" v="263" actId="21"/>
          <ac:picMkLst>
            <pc:docMk/>
            <pc:sldMk cId="1049649296" sldId="287"/>
            <ac:picMk id="14" creationId="{9890F641-D9B0-B1D2-9A62-7E71D1AF53D2}"/>
          </ac:picMkLst>
        </pc:picChg>
        <pc:picChg chg="del">
          <ac:chgData name="Stanford Bowman" userId="6ede3e4e1afbea80" providerId="LiveId" clId="{5E8558FB-9D60-4710-A493-61EB11744BF7}" dt="2026-01-02T18:53:45.858" v="263" actId="21"/>
          <ac:picMkLst>
            <pc:docMk/>
            <pc:sldMk cId="1049649296" sldId="287"/>
            <ac:picMk id="15" creationId="{E682E54B-9411-9AD1-7F76-6744A161E327}"/>
          </ac:picMkLst>
        </pc:picChg>
        <pc:picChg chg="del">
          <ac:chgData name="Stanford Bowman" userId="6ede3e4e1afbea80" providerId="LiveId" clId="{5E8558FB-9D60-4710-A493-61EB11744BF7}" dt="2026-01-02T18:53:45.858" v="263" actId="21"/>
          <ac:picMkLst>
            <pc:docMk/>
            <pc:sldMk cId="1049649296" sldId="287"/>
            <ac:picMk id="16" creationId="{24E90D64-E7AB-8B15-5B79-3BDAB6B603A3}"/>
          </ac:picMkLst>
        </pc:picChg>
        <pc:picChg chg="del mod">
          <ac:chgData name="Stanford Bowman" userId="6ede3e4e1afbea80" providerId="LiveId" clId="{5E8558FB-9D60-4710-A493-61EB11744BF7}" dt="2026-01-02T18:53:45.858" v="263" actId="21"/>
          <ac:picMkLst>
            <pc:docMk/>
            <pc:sldMk cId="1049649296" sldId="287"/>
            <ac:picMk id="17" creationId="{75D0804B-A1D9-8A38-7178-52CEFC4BC5F8}"/>
          </ac:picMkLst>
        </pc:picChg>
        <pc:picChg chg="del">
          <ac:chgData name="Stanford Bowman" userId="6ede3e4e1afbea80" providerId="LiveId" clId="{5E8558FB-9D60-4710-A493-61EB11744BF7}" dt="2026-01-02T18:53:45.858" v="263" actId="21"/>
          <ac:picMkLst>
            <pc:docMk/>
            <pc:sldMk cId="1049649296" sldId="287"/>
            <ac:picMk id="18" creationId="{FE9BDC07-57DD-C840-C8D2-6E19D9FD4DC3}"/>
          </ac:picMkLst>
        </pc:picChg>
        <pc:picChg chg="add mod">
          <ac:chgData name="Stanford Bowman" userId="6ede3e4e1afbea80" providerId="LiveId" clId="{5E8558FB-9D60-4710-A493-61EB11744BF7}" dt="2026-01-02T18:55:15.621" v="273" actId="164"/>
          <ac:picMkLst>
            <pc:docMk/>
            <pc:sldMk cId="1049649296" sldId="287"/>
            <ac:picMk id="19" creationId="{E682E54B-9411-9AD1-7F76-6744A161E327}"/>
          </ac:picMkLst>
        </pc:picChg>
        <pc:picChg chg="add mod">
          <ac:chgData name="Stanford Bowman" userId="6ede3e4e1afbea80" providerId="LiveId" clId="{5E8558FB-9D60-4710-A493-61EB11744BF7}" dt="2026-01-02T18:55:15.621" v="273" actId="164"/>
          <ac:picMkLst>
            <pc:docMk/>
            <pc:sldMk cId="1049649296" sldId="287"/>
            <ac:picMk id="20" creationId="{24E90D64-E7AB-8B15-5B79-3BDAB6B603A3}"/>
          </ac:picMkLst>
        </pc:picChg>
        <pc:picChg chg="add mod">
          <ac:chgData name="Stanford Bowman" userId="6ede3e4e1afbea80" providerId="LiveId" clId="{5E8558FB-9D60-4710-A493-61EB11744BF7}" dt="2026-01-02T18:55:15.621" v="273" actId="164"/>
          <ac:picMkLst>
            <pc:docMk/>
            <pc:sldMk cId="1049649296" sldId="287"/>
            <ac:picMk id="21" creationId="{75D0804B-A1D9-8A38-7178-52CEFC4BC5F8}"/>
          </ac:picMkLst>
        </pc:picChg>
        <pc:picChg chg="add mod">
          <ac:chgData name="Stanford Bowman" userId="6ede3e4e1afbea80" providerId="LiveId" clId="{5E8558FB-9D60-4710-A493-61EB11744BF7}" dt="2026-01-02T18:55:15.621" v="273" actId="164"/>
          <ac:picMkLst>
            <pc:docMk/>
            <pc:sldMk cId="1049649296" sldId="287"/>
            <ac:picMk id="22" creationId="{FE9BDC07-57DD-C840-C8D2-6E19D9FD4DC3}"/>
          </ac:picMkLst>
        </pc:picChg>
        <pc:cxnChg chg="add mod">
          <ac:chgData name="Stanford Bowman" userId="6ede3e4e1afbea80" providerId="LiveId" clId="{5E8558FB-9D60-4710-A493-61EB11744BF7}" dt="2026-01-02T18:54:43.440" v="272" actId="1076"/>
          <ac:cxnSpMkLst>
            <pc:docMk/>
            <pc:sldMk cId="1049649296" sldId="287"/>
            <ac:cxnSpMk id="4" creationId="{6FA6480E-F333-D81F-ACE2-B77DBA84DB04}"/>
          </ac:cxnSpMkLst>
        </pc:cxnChg>
        <pc:cxnChg chg="del">
          <ac:chgData name="Stanford Bowman" userId="6ede3e4e1afbea80" providerId="LiveId" clId="{5E8558FB-9D60-4710-A493-61EB11744BF7}" dt="2026-01-02T18:53:45.858" v="263" actId="21"/>
          <ac:cxnSpMkLst>
            <pc:docMk/>
            <pc:sldMk cId="1049649296" sldId="287"/>
            <ac:cxnSpMk id="7" creationId="{6FA6480E-F333-D81F-ACE2-B77DBA84DB04}"/>
          </ac:cxnSpMkLst>
        </pc:cxnChg>
      </pc:sldChg>
      <pc:sldChg chg="addSp delSp modSp mod setBg modNotesTx">
        <pc:chgData name="Stanford Bowman" userId="6ede3e4e1afbea80" providerId="LiveId" clId="{5E8558FB-9D60-4710-A493-61EB11744BF7}" dt="2026-01-02T21:32:20.937" v="1418" actId="478"/>
        <pc:sldMkLst>
          <pc:docMk/>
          <pc:sldMk cId="1263034773" sldId="289"/>
        </pc:sldMkLst>
        <pc:spChg chg="mod">
          <ac:chgData name="Stanford Bowman" userId="6ede3e4e1afbea80" providerId="LiveId" clId="{5E8558FB-9D60-4710-A493-61EB11744BF7}" dt="2026-01-02T21:27:27.037" v="1410" actId="313"/>
          <ac:spMkLst>
            <pc:docMk/>
            <pc:sldMk cId="1263034773" sldId="289"/>
            <ac:spMk id="3" creationId="{BD90AFB3-CDB8-ABB3-27B0-DD2B8D724A92}"/>
          </ac:spMkLst>
        </pc:spChg>
        <pc:spChg chg="mod">
          <ac:chgData name="Stanford Bowman" userId="6ede3e4e1afbea80" providerId="LiveId" clId="{5E8558FB-9D60-4710-A493-61EB11744BF7}" dt="2026-01-02T21:24:56.516" v="1402"/>
          <ac:spMkLst>
            <pc:docMk/>
            <pc:sldMk cId="1263034773" sldId="289"/>
            <ac:spMk id="4" creationId="{6B23B896-0450-1478-E8C2-3F855299224E}"/>
          </ac:spMkLst>
        </pc:spChg>
        <pc:spChg chg="mod">
          <ac:chgData name="Stanford Bowman" userId="6ede3e4e1afbea80" providerId="LiveId" clId="{5E8558FB-9D60-4710-A493-61EB11744BF7}" dt="2026-01-02T19:25:49.977" v="709" actId="14100"/>
          <ac:spMkLst>
            <pc:docMk/>
            <pc:sldMk cId="1263034773" sldId="289"/>
            <ac:spMk id="5" creationId="{30C654AB-A098-10F8-E65C-363BA0977DBC}"/>
          </ac:spMkLst>
        </pc:spChg>
        <pc:spChg chg="add mod ord">
          <ac:chgData name="Stanford Bowman" userId="6ede3e4e1afbea80" providerId="LiveId" clId="{5E8558FB-9D60-4710-A493-61EB11744BF7}" dt="2026-01-02T19:43:34.643" v="855" actId="167"/>
          <ac:spMkLst>
            <pc:docMk/>
            <pc:sldMk cId="1263034773" sldId="289"/>
            <ac:spMk id="6" creationId="{6E72E744-A91B-D787-9D98-C87C81C7EECA}"/>
          </ac:spMkLst>
        </pc:spChg>
        <pc:picChg chg="del mod">
          <ac:chgData name="Stanford Bowman" userId="6ede3e4e1afbea80" providerId="LiveId" clId="{5E8558FB-9D60-4710-A493-61EB11744BF7}" dt="2026-01-02T19:43:10.683" v="853" actId="478"/>
          <ac:picMkLst>
            <pc:docMk/>
            <pc:sldMk cId="1263034773" sldId="289"/>
            <ac:picMk id="2" creationId="{F6C4BE12-26E5-2713-4940-AA7A17D37CEE}"/>
          </ac:picMkLst>
        </pc:picChg>
        <pc:cxnChg chg="mod">
          <ac:chgData name="Stanford Bowman" userId="6ede3e4e1afbea80" providerId="LiveId" clId="{5E8558FB-9D60-4710-A493-61EB11744BF7}" dt="2026-01-02T19:25:28.500" v="707" actId="14100"/>
          <ac:cxnSpMkLst>
            <pc:docMk/>
            <pc:sldMk cId="1263034773" sldId="289"/>
            <ac:cxnSpMk id="7" creationId="{6FA6480E-F333-D81F-ACE2-B77DBA84DB04}"/>
          </ac:cxnSpMkLst>
        </pc:cxnChg>
        <pc:cxnChg chg="mod">
          <ac:chgData name="Stanford Bowman" userId="6ede3e4e1afbea80" providerId="LiveId" clId="{5E8558FB-9D60-4710-A493-61EB11744BF7}" dt="2026-01-02T19:25:58.558" v="744" actId="1038"/>
          <ac:cxnSpMkLst>
            <pc:docMk/>
            <pc:sldMk cId="1263034773" sldId="289"/>
            <ac:cxnSpMk id="10" creationId="{54955AB3-C013-7CB0-E296-0BD8FE480C15}"/>
          </ac:cxnSpMkLst>
        </pc:cxnChg>
        <pc:cxnChg chg="del">
          <ac:chgData name="Stanford Bowman" userId="6ede3e4e1afbea80" providerId="LiveId" clId="{5E8558FB-9D60-4710-A493-61EB11744BF7}" dt="2026-01-02T21:32:20.937" v="1418" actId="478"/>
          <ac:cxnSpMkLst>
            <pc:docMk/>
            <pc:sldMk cId="1263034773" sldId="289"/>
            <ac:cxnSpMk id="15" creationId="{C06E358A-9918-F253-F1ED-EDFCD6209FB4}"/>
          </ac:cxnSpMkLst>
        </pc:cxnChg>
      </pc:sldChg>
      <pc:sldChg chg="del">
        <pc:chgData name="Stanford Bowman" userId="6ede3e4e1afbea80" providerId="LiveId" clId="{5E8558FB-9D60-4710-A493-61EB11744BF7}" dt="2026-01-02T19:26:18.942" v="746" actId="47"/>
        <pc:sldMkLst>
          <pc:docMk/>
          <pc:sldMk cId="302755266" sldId="290"/>
        </pc:sldMkLst>
      </pc:sldChg>
      <pc:sldChg chg="addSp delSp modSp mod setBg modNotes modNotesTx">
        <pc:chgData name="Stanford Bowman" userId="6ede3e4e1afbea80" providerId="LiveId" clId="{5E8558FB-9D60-4710-A493-61EB11744BF7}" dt="2026-01-02T21:24:20.274" v="1397" actId="27636"/>
        <pc:sldMkLst>
          <pc:docMk/>
          <pc:sldMk cId="1145517130" sldId="431"/>
        </pc:sldMkLst>
        <pc:spChg chg="add mod">
          <ac:chgData name="Stanford Bowman" userId="6ede3e4e1afbea80" providerId="LiveId" clId="{5E8558FB-9D60-4710-A493-61EB11744BF7}" dt="2026-01-02T20:12:01.447" v="1027"/>
          <ac:spMkLst>
            <pc:docMk/>
            <pc:sldMk cId="1145517130" sldId="431"/>
            <ac:spMk id="4" creationId="{27F7B425-4AD2-DE02-73C4-4570917E0798}"/>
          </ac:spMkLst>
        </pc:spChg>
        <pc:spChg chg="add mod ord">
          <ac:chgData name="Stanford Bowman" userId="6ede3e4e1afbea80" providerId="LiveId" clId="{5E8558FB-9D60-4710-A493-61EB11744BF7}" dt="2026-01-02T20:29:54.944" v="1181" actId="207"/>
          <ac:spMkLst>
            <pc:docMk/>
            <pc:sldMk cId="1145517130" sldId="431"/>
            <ac:spMk id="7" creationId="{CE135EE2-F15F-6B77-F99E-C19439D07501}"/>
          </ac:spMkLst>
        </pc:spChg>
        <pc:spChg chg="mod">
          <ac:chgData name="Stanford Bowman" userId="6ede3e4e1afbea80" providerId="LiveId" clId="{5E8558FB-9D60-4710-A493-61EB11744BF7}" dt="2026-01-02T20:27:58.981" v="1167" actId="1076"/>
          <ac:spMkLst>
            <pc:docMk/>
            <pc:sldMk cId="1145517130" sldId="431"/>
            <ac:spMk id="10" creationId="{518AFB20-9777-AA9F-F8E6-7CEE53032E5F}"/>
          </ac:spMkLst>
        </pc:spChg>
        <pc:spChg chg="del mod">
          <ac:chgData name="Stanford Bowman" userId="6ede3e4e1afbea80" providerId="LiveId" clId="{5E8558FB-9D60-4710-A493-61EB11744BF7}" dt="2026-01-02T20:13:34.713" v="1093" actId="478"/>
          <ac:spMkLst>
            <pc:docMk/>
            <pc:sldMk cId="1145517130" sldId="431"/>
            <ac:spMk id="13" creationId="{7376678E-2699-EBC2-566E-9DA79F4ED6D6}"/>
          </ac:spMkLst>
        </pc:spChg>
        <pc:spChg chg="mod">
          <ac:chgData name="Stanford Bowman" userId="6ede3e4e1afbea80" providerId="LiveId" clId="{5E8558FB-9D60-4710-A493-61EB11744BF7}" dt="2026-01-02T20:15:18.080" v="1125" actId="14100"/>
          <ac:spMkLst>
            <pc:docMk/>
            <pc:sldMk cId="1145517130" sldId="431"/>
            <ac:spMk id="17" creationId="{5CAC7D75-B437-1F30-582A-E6F12C19FA1F}"/>
          </ac:spMkLst>
        </pc:spChg>
        <pc:graphicFrameChg chg="add mod">
          <ac:chgData name="Stanford Bowman" userId="6ede3e4e1afbea80" providerId="LiveId" clId="{5E8558FB-9D60-4710-A493-61EB11744BF7}" dt="2026-01-02T20:11:59.358" v="1026"/>
          <ac:graphicFrameMkLst>
            <pc:docMk/>
            <pc:sldMk cId="1145517130" sldId="431"/>
            <ac:graphicFrameMk id="2" creationId="{69A5E073-BCFC-201C-9A08-3B830181E771}"/>
          </ac:graphicFrameMkLst>
        </pc:graphicFrameChg>
        <pc:graphicFrameChg chg="mod modGraphic">
          <ac:chgData name="Stanford Bowman" userId="6ede3e4e1afbea80" providerId="LiveId" clId="{5E8558FB-9D60-4710-A493-61EB11744BF7}" dt="2026-01-02T20:16:13.835" v="1133" actId="1038"/>
          <ac:graphicFrameMkLst>
            <pc:docMk/>
            <pc:sldMk cId="1145517130" sldId="431"/>
            <ac:graphicFrameMk id="12" creationId="{95518BAA-62C1-0315-8892-BDF52A6B4927}"/>
          </ac:graphicFrameMkLst>
        </pc:graphicFrameChg>
        <pc:picChg chg="add del mod ord">
          <ac:chgData name="Stanford Bowman" userId="6ede3e4e1afbea80" providerId="LiveId" clId="{5E8558FB-9D60-4710-A493-61EB11744BF7}" dt="2026-01-02T20:29:03.128" v="1174" actId="21"/>
          <ac:picMkLst>
            <pc:docMk/>
            <pc:sldMk cId="1145517130" sldId="431"/>
            <ac:picMk id="6" creationId="{787FE480-DB83-DCA8-3138-7E93DF52E638}"/>
          </ac:picMkLst>
        </pc:picChg>
        <pc:picChg chg="del mod">
          <ac:chgData name="Stanford Bowman" userId="6ede3e4e1afbea80" providerId="LiveId" clId="{5E8558FB-9D60-4710-A493-61EB11744BF7}" dt="2026-01-02T20:26:48.200" v="1158" actId="478"/>
          <ac:picMkLst>
            <pc:docMk/>
            <pc:sldMk cId="1145517130" sldId="431"/>
            <ac:picMk id="18" creationId="{9EBFFD9A-E719-5D9C-8CDB-16130ABF4CC1}"/>
          </ac:picMkLst>
        </pc:picChg>
      </pc:sldChg>
      <pc:sldChg chg="delSp modSp mod modNotes modNotesTx">
        <pc:chgData name="Stanford Bowman" userId="6ede3e4e1afbea80" providerId="LiveId" clId="{5E8558FB-9D60-4710-A493-61EB11744BF7}" dt="2026-01-02T21:24:20.295" v="1398" actId="27636"/>
        <pc:sldMkLst>
          <pc:docMk/>
          <pc:sldMk cId="0" sldId="432"/>
        </pc:sldMkLst>
        <pc:spChg chg="del">
          <ac:chgData name="Stanford Bowman" userId="6ede3e4e1afbea80" providerId="LiveId" clId="{5E8558FB-9D60-4710-A493-61EB11744BF7}" dt="2026-01-02T20:22:56.925" v="1141" actId="478"/>
          <ac:spMkLst>
            <pc:docMk/>
            <pc:sldMk cId="0" sldId="432"/>
            <ac:spMk id="2" creationId="{75B69C23-6560-82C9-80C0-1FF1CB21FF8C}"/>
          </ac:spMkLst>
        </pc:spChg>
        <pc:spChg chg="mod">
          <ac:chgData name="Stanford Bowman" userId="6ede3e4e1afbea80" providerId="LiveId" clId="{5E8558FB-9D60-4710-A493-61EB11744BF7}" dt="2026-01-02T20:26:07.743" v="1156" actId="207"/>
          <ac:spMkLst>
            <pc:docMk/>
            <pc:sldMk cId="0" sldId="432"/>
            <ac:spMk id="5" creationId="{BCE7E621-3846-E15D-FAB7-E082266253F6}"/>
          </ac:spMkLst>
        </pc:spChg>
        <pc:spChg chg="mod">
          <ac:chgData name="Stanford Bowman" userId="6ede3e4e1afbea80" providerId="LiveId" clId="{5E8558FB-9D60-4710-A493-61EB11744BF7}" dt="2026-01-02T20:24:07.874" v="1153" actId="14100"/>
          <ac:spMkLst>
            <pc:docMk/>
            <pc:sldMk cId="0" sldId="432"/>
            <ac:spMk id="6" creationId="{82C01810-1B81-4DB7-803B-568937633E50}"/>
          </ac:spMkLst>
        </pc:spChg>
        <pc:spChg chg="mod">
          <ac:chgData name="Stanford Bowman" userId="6ede3e4e1afbea80" providerId="LiveId" clId="{5E8558FB-9D60-4710-A493-61EB11744BF7}" dt="2026-01-02T20:23:25.884" v="1146"/>
          <ac:spMkLst>
            <pc:docMk/>
            <pc:sldMk cId="0" sldId="432"/>
            <ac:spMk id="12" creationId="{3E001B44-E7BD-77BC-9425-71DDB2C4470E}"/>
          </ac:spMkLst>
        </pc:spChg>
        <pc:spChg chg="mod">
          <ac:chgData name="Stanford Bowman" userId="6ede3e4e1afbea80" providerId="LiveId" clId="{5E8558FB-9D60-4710-A493-61EB11744BF7}" dt="2026-01-02T20:22:34.179" v="1140"/>
          <ac:spMkLst>
            <pc:docMk/>
            <pc:sldMk cId="0" sldId="432"/>
            <ac:spMk id="15" creationId="{B378EF2D-0FE3-87DA-93CB-0D4FF316A144}"/>
          </ac:spMkLst>
        </pc:spChg>
        <pc:grpChg chg="mod">
          <ac:chgData name="Stanford Bowman" userId="6ede3e4e1afbea80" providerId="LiveId" clId="{5E8558FB-9D60-4710-A493-61EB11744BF7}" dt="2026-01-02T20:24:12.683" v="1154" actId="14100"/>
          <ac:grpSpMkLst>
            <pc:docMk/>
            <pc:sldMk cId="0" sldId="432"/>
            <ac:grpSpMk id="7" creationId="{37BF20D9-3D77-A1CD-F516-262A65C4043E}"/>
          </ac:grpSpMkLst>
        </pc:grpChg>
      </pc:sldChg>
      <pc:sldChg chg="addSp delSp modSp mod">
        <pc:chgData name="Stanford Bowman" userId="6ede3e4e1afbea80" providerId="LiveId" clId="{5E8558FB-9D60-4710-A493-61EB11744BF7}" dt="2026-01-02T21:32:27.351" v="1420" actId="478"/>
        <pc:sldMkLst>
          <pc:docMk/>
          <pc:sldMk cId="3191676586" sldId="434"/>
        </pc:sldMkLst>
        <pc:spChg chg="mod">
          <ac:chgData name="Stanford Bowman" userId="6ede3e4e1afbea80" providerId="LiveId" clId="{5E8558FB-9D60-4710-A493-61EB11744BF7}" dt="2026-01-02T19:52:41.075" v="881" actId="1076"/>
          <ac:spMkLst>
            <pc:docMk/>
            <pc:sldMk cId="3191676586" sldId="434"/>
            <ac:spMk id="3" creationId="{B456B492-D871-CC57-D1C0-9BE06EFCD67D}"/>
          </ac:spMkLst>
        </pc:spChg>
        <pc:spChg chg="del">
          <ac:chgData name="Stanford Bowman" userId="6ede3e4e1afbea80" providerId="LiveId" clId="{5E8558FB-9D60-4710-A493-61EB11744BF7}" dt="2026-01-02T19:49:45.509" v="864" actId="478"/>
          <ac:spMkLst>
            <pc:docMk/>
            <pc:sldMk cId="3191676586" sldId="434"/>
            <ac:spMk id="8" creationId="{B00D1B18-554F-60BC-6CBB-EE1865BE88B8}"/>
          </ac:spMkLst>
        </pc:spChg>
        <pc:spChg chg="mod">
          <ac:chgData name="Stanford Bowman" userId="6ede3e4e1afbea80" providerId="LiveId" clId="{5E8558FB-9D60-4710-A493-61EB11744BF7}" dt="2026-01-02T19:52:29.971" v="879" actId="14100"/>
          <ac:spMkLst>
            <pc:docMk/>
            <pc:sldMk cId="3191676586" sldId="434"/>
            <ac:spMk id="9" creationId="{CBEADB29-5CC9-B7AF-FDB6-351027B9895B}"/>
          </ac:spMkLst>
        </pc:spChg>
        <pc:spChg chg="mod">
          <ac:chgData name="Stanford Bowman" userId="6ede3e4e1afbea80" providerId="LiveId" clId="{5E8558FB-9D60-4710-A493-61EB11744BF7}" dt="2026-01-02T19:51:39.281" v="876"/>
          <ac:spMkLst>
            <pc:docMk/>
            <pc:sldMk cId="3191676586" sldId="434"/>
            <ac:spMk id="25" creationId="{CD653B91-CA79-309E-20E9-1E82F3788D15}"/>
          </ac:spMkLst>
        </pc:spChg>
        <pc:spChg chg="mod">
          <ac:chgData name="Stanford Bowman" userId="6ede3e4e1afbea80" providerId="LiveId" clId="{5E8558FB-9D60-4710-A493-61EB11744BF7}" dt="2026-01-02T19:50:06.232" v="867" actId="1076"/>
          <ac:spMkLst>
            <pc:docMk/>
            <pc:sldMk cId="3191676586" sldId="434"/>
            <ac:spMk id="33" creationId="{D1EBF7DC-DBA8-F3F9-79CC-35CCD3381ED8}"/>
          </ac:spMkLst>
        </pc:spChg>
        <pc:spChg chg="del">
          <ac:chgData name="Stanford Bowman" userId="6ede3e4e1afbea80" providerId="LiveId" clId="{5E8558FB-9D60-4710-A493-61EB11744BF7}" dt="2026-01-02T21:32:27.351" v="1420" actId="478"/>
          <ac:spMkLst>
            <pc:docMk/>
            <pc:sldMk cId="3191676586" sldId="434"/>
            <ac:spMk id="35" creationId="{70BA357C-35F2-26C8-CCF4-EEFCABD4CB70}"/>
          </ac:spMkLst>
        </pc:spChg>
        <pc:picChg chg="del mod">
          <ac:chgData name="Stanford Bowman" userId="6ede3e4e1afbea80" providerId="LiveId" clId="{5E8558FB-9D60-4710-A493-61EB11744BF7}" dt="2026-01-02T19:48:06.520" v="857" actId="478"/>
          <ac:picMkLst>
            <pc:docMk/>
            <pc:sldMk cId="3191676586" sldId="434"/>
            <ac:picMk id="4" creationId="{FB71BA8F-0208-7E02-2D6A-83E90B2F2107}"/>
          </ac:picMkLst>
        </pc:picChg>
        <pc:picChg chg="add mod ord">
          <ac:chgData name="Stanford Bowman" userId="6ede3e4e1afbea80" providerId="LiveId" clId="{5E8558FB-9D60-4710-A493-61EB11744BF7}" dt="2026-01-02T19:50:00.196" v="866" actId="1076"/>
          <ac:picMkLst>
            <pc:docMk/>
            <pc:sldMk cId="3191676586" sldId="434"/>
            <ac:picMk id="5" creationId="{02F0D242-73BF-35AE-1268-845558E1E049}"/>
          </ac:picMkLst>
        </pc:picChg>
      </pc:sldChg>
      <pc:sldChg chg="addSp delSp modSp mod delAnim modNotes modNotesTx">
        <pc:chgData name="Stanford Bowman" userId="6ede3e4e1afbea80" providerId="LiveId" clId="{5E8558FB-9D60-4710-A493-61EB11744BF7}" dt="2026-01-02T21:24:20.317" v="1399" actId="27636"/>
        <pc:sldMkLst>
          <pc:docMk/>
          <pc:sldMk cId="1953000954" sldId="435"/>
        </pc:sldMkLst>
        <pc:spChg chg="del mod">
          <ac:chgData name="Stanford Bowman" userId="6ede3e4e1afbea80" providerId="LiveId" clId="{5E8558FB-9D60-4710-A493-61EB11744BF7}" dt="2026-01-02T20:44:19.287" v="1256" actId="478"/>
          <ac:spMkLst>
            <pc:docMk/>
            <pc:sldMk cId="1953000954" sldId="435"/>
            <ac:spMk id="2" creationId="{340889A7-8B12-DA50-4509-EC9BFC57130C}"/>
          </ac:spMkLst>
        </pc:spChg>
        <pc:spChg chg="mod">
          <ac:chgData name="Stanford Bowman" userId="6ede3e4e1afbea80" providerId="LiveId" clId="{5E8558FB-9D60-4710-A493-61EB11744BF7}" dt="2026-01-02T20:46:22.270" v="1261" actId="207"/>
          <ac:spMkLst>
            <pc:docMk/>
            <pc:sldMk cId="1953000954" sldId="435"/>
            <ac:spMk id="3" creationId="{C173528E-EDC8-4FBE-9BE9-878B206B957E}"/>
          </ac:spMkLst>
        </pc:spChg>
        <pc:spChg chg="ord">
          <ac:chgData name="Stanford Bowman" userId="6ede3e4e1afbea80" providerId="LiveId" clId="{5E8558FB-9D60-4710-A493-61EB11744BF7}" dt="2026-01-02T20:47:25.067" v="1271" actId="166"/>
          <ac:spMkLst>
            <pc:docMk/>
            <pc:sldMk cId="1953000954" sldId="435"/>
            <ac:spMk id="11" creationId="{137B51C5-058B-48A2-B1E2-E4689C9F6D64}"/>
          </ac:spMkLst>
        </pc:spChg>
        <pc:spChg chg="mod ord">
          <ac:chgData name="Stanford Bowman" userId="6ede3e4e1afbea80" providerId="LiveId" clId="{5E8558FB-9D60-4710-A493-61EB11744BF7}" dt="2026-01-02T20:51:10.617" v="1284" actId="207"/>
          <ac:spMkLst>
            <pc:docMk/>
            <pc:sldMk cId="1953000954" sldId="435"/>
            <ac:spMk id="21" creationId="{D5CA7739-1376-4613-8ADE-73CDD8360891}"/>
          </ac:spMkLst>
        </pc:spChg>
        <pc:spChg chg="mod">
          <ac:chgData name="Stanford Bowman" userId="6ede3e4e1afbea80" providerId="LiveId" clId="{5E8558FB-9D60-4710-A493-61EB11744BF7}" dt="2026-01-02T20:43:06.236" v="1249" actId="14100"/>
          <ac:spMkLst>
            <pc:docMk/>
            <pc:sldMk cId="1953000954" sldId="435"/>
            <ac:spMk id="23" creationId="{4AE1B342-E6EE-45AE-83D4-7797DFEF110B}"/>
          </ac:spMkLst>
        </pc:spChg>
        <pc:spChg chg="mod ord">
          <ac:chgData name="Stanford Bowman" userId="6ede3e4e1afbea80" providerId="LiveId" clId="{5E8558FB-9D60-4710-A493-61EB11744BF7}" dt="2026-01-02T20:51:10.617" v="1284" actId="207"/>
          <ac:spMkLst>
            <pc:docMk/>
            <pc:sldMk cId="1953000954" sldId="435"/>
            <ac:spMk id="24" creationId="{C5AC856C-F84B-4F5B-B75E-528405671DD9}"/>
          </ac:spMkLst>
        </pc:spChg>
        <pc:spChg chg="ord">
          <ac:chgData name="Stanford Bowman" userId="6ede3e4e1afbea80" providerId="LiveId" clId="{5E8558FB-9D60-4710-A493-61EB11744BF7}" dt="2026-01-02T20:47:25.067" v="1271" actId="166"/>
          <ac:spMkLst>
            <pc:docMk/>
            <pc:sldMk cId="1953000954" sldId="435"/>
            <ac:spMk id="36868" creationId="{00000000-0000-0000-0000-000000000000}"/>
          </ac:spMkLst>
        </pc:spChg>
        <pc:spChg chg="ord">
          <ac:chgData name="Stanford Bowman" userId="6ede3e4e1afbea80" providerId="LiveId" clId="{5E8558FB-9D60-4710-A493-61EB11744BF7}" dt="2026-01-02T20:47:25.067" v="1271" actId="166"/>
          <ac:spMkLst>
            <pc:docMk/>
            <pc:sldMk cId="1953000954" sldId="435"/>
            <ac:spMk id="36869" creationId="{00000000-0000-0000-0000-000000000000}"/>
          </ac:spMkLst>
        </pc:spChg>
        <pc:grpChg chg="del">
          <ac:chgData name="Stanford Bowman" userId="6ede3e4e1afbea80" providerId="LiveId" clId="{5E8558FB-9D60-4710-A493-61EB11744BF7}" dt="2026-01-02T20:39:30.571" v="1226" actId="478"/>
          <ac:grpSpMkLst>
            <pc:docMk/>
            <pc:sldMk cId="1953000954" sldId="435"/>
            <ac:grpSpMk id="13" creationId="{217BDE8A-13B1-AE7B-E37B-C6E93E602BF1}"/>
          </ac:grpSpMkLst>
        </pc:grpChg>
        <pc:picChg chg="add mod ord modCrop">
          <ac:chgData name="Stanford Bowman" userId="6ede3e4e1afbea80" providerId="LiveId" clId="{5E8558FB-9D60-4710-A493-61EB11744BF7}" dt="2026-01-02T20:48:45.591" v="1277" actId="14100"/>
          <ac:picMkLst>
            <pc:docMk/>
            <pc:sldMk cId="1953000954" sldId="435"/>
            <ac:picMk id="5" creationId="{4AC4D863-D9A6-712B-1314-B0EC6E493442}"/>
          </ac:picMkLst>
        </pc:picChg>
      </pc:sldChg>
      <pc:sldChg chg="del">
        <pc:chgData name="Stanford Bowman" userId="6ede3e4e1afbea80" providerId="LiveId" clId="{5E8558FB-9D60-4710-A493-61EB11744BF7}" dt="2026-01-02T20:39:58.147" v="1229" actId="47"/>
        <pc:sldMkLst>
          <pc:docMk/>
          <pc:sldMk cId="653288523" sldId="436"/>
        </pc:sldMkLst>
      </pc:sldChg>
      <pc:sldChg chg="addSp modSp mod modNotes">
        <pc:chgData name="Stanford Bowman" userId="6ede3e4e1afbea80" providerId="LiveId" clId="{5E8558FB-9D60-4710-A493-61EB11744BF7}" dt="2026-01-02T19:10:17.183" v="369" actId="12788"/>
        <pc:sldMkLst>
          <pc:docMk/>
          <pc:sldMk cId="1383332496" sldId="441"/>
        </pc:sldMkLst>
        <pc:spChg chg="mod">
          <ac:chgData name="Stanford Bowman" userId="6ede3e4e1afbea80" providerId="LiveId" clId="{5E8558FB-9D60-4710-A493-61EB11744BF7}" dt="2026-01-02T19:07:33.710" v="334" actId="207"/>
          <ac:spMkLst>
            <pc:docMk/>
            <pc:sldMk cId="1383332496" sldId="441"/>
            <ac:spMk id="4" creationId="{714DA250-06AB-48E5-4FD2-5DCFAE82A8B7}"/>
          </ac:spMkLst>
        </pc:spChg>
        <pc:spChg chg="mod">
          <ac:chgData name="Stanford Bowman" userId="6ede3e4e1afbea80" providerId="LiveId" clId="{5E8558FB-9D60-4710-A493-61EB11744BF7}" dt="2026-01-02T19:10:17.183" v="369" actId="12788"/>
          <ac:spMkLst>
            <pc:docMk/>
            <pc:sldMk cId="1383332496" sldId="441"/>
            <ac:spMk id="6" creationId="{78876E51-5ED3-D354-A3DF-16D6D880B919}"/>
          </ac:spMkLst>
        </pc:spChg>
        <pc:spChg chg="mod">
          <ac:chgData name="Stanford Bowman" userId="6ede3e4e1afbea80" providerId="LiveId" clId="{5E8558FB-9D60-4710-A493-61EB11744BF7}" dt="2026-01-02T19:10:17.183" v="369" actId="12788"/>
          <ac:spMkLst>
            <pc:docMk/>
            <pc:sldMk cId="1383332496" sldId="441"/>
            <ac:spMk id="7" creationId="{F1B383E2-1286-0C8D-1C63-8D29AF9DCEA2}"/>
          </ac:spMkLst>
        </pc:spChg>
        <pc:spChg chg="mod">
          <ac:chgData name="Stanford Bowman" userId="6ede3e4e1afbea80" providerId="LiveId" clId="{5E8558FB-9D60-4710-A493-61EB11744BF7}" dt="2026-01-02T19:10:17.183" v="369" actId="12788"/>
          <ac:spMkLst>
            <pc:docMk/>
            <pc:sldMk cId="1383332496" sldId="441"/>
            <ac:spMk id="10" creationId="{309BC34C-E038-BFD2-DEA6-C30FC94350DF}"/>
          </ac:spMkLst>
        </pc:spChg>
        <pc:spChg chg="mod">
          <ac:chgData name="Stanford Bowman" userId="6ede3e4e1afbea80" providerId="LiveId" clId="{5E8558FB-9D60-4710-A493-61EB11744BF7}" dt="2026-01-02T19:10:17.183" v="369" actId="12788"/>
          <ac:spMkLst>
            <pc:docMk/>
            <pc:sldMk cId="1383332496" sldId="441"/>
            <ac:spMk id="11" creationId="{1010AA14-86FF-27D9-D43F-07E164572072}"/>
          </ac:spMkLst>
        </pc:spChg>
        <pc:grpChg chg="mod">
          <ac:chgData name="Stanford Bowman" userId="6ede3e4e1afbea80" providerId="LiveId" clId="{5E8558FB-9D60-4710-A493-61EB11744BF7}" dt="2026-01-02T19:10:17.183" v="369" actId="12788"/>
          <ac:grpSpMkLst>
            <pc:docMk/>
            <pc:sldMk cId="1383332496" sldId="441"/>
            <ac:grpSpMk id="5" creationId="{38A9D8B5-5DA4-A652-3F5E-96B3C97FA96C}"/>
          </ac:grpSpMkLst>
        </pc:grpChg>
        <pc:grpChg chg="add mod">
          <ac:chgData name="Stanford Bowman" userId="6ede3e4e1afbea80" providerId="LiveId" clId="{5E8558FB-9D60-4710-A493-61EB11744BF7}" dt="2026-01-02T19:10:17.183" v="369" actId="12788"/>
          <ac:grpSpMkLst>
            <pc:docMk/>
            <pc:sldMk cId="1383332496" sldId="441"/>
            <ac:grpSpMk id="9" creationId="{FE361AC3-5553-8885-A60F-22B25961DDA5}"/>
          </ac:grpSpMkLst>
        </pc:grpChg>
        <pc:graphicFrameChg chg="add mod modGraphic">
          <ac:chgData name="Stanford Bowman" userId="6ede3e4e1afbea80" providerId="LiveId" clId="{5E8558FB-9D60-4710-A493-61EB11744BF7}" dt="2026-01-02T19:10:17.183" v="369" actId="12788"/>
          <ac:graphicFrameMkLst>
            <pc:docMk/>
            <pc:sldMk cId="1383332496" sldId="441"/>
            <ac:graphicFrameMk id="8" creationId="{50181E41-CBFC-8F03-7672-D6DCF4DB104C}"/>
          </ac:graphicFrameMkLst>
        </pc:graphicFrameChg>
        <pc:graphicFrameChg chg="mod modGraphic">
          <ac:chgData name="Stanford Bowman" userId="6ede3e4e1afbea80" providerId="LiveId" clId="{5E8558FB-9D60-4710-A493-61EB11744BF7}" dt="2026-01-02T19:10:17.183" v="369" actId="12788"/>
          <ac:graphicFrameMkLst>
            <pc:docMk/>
            <pc:sldMk cId="1383332496" sldId="441"/>
            <ac:graphicFrameMk id="12" creationId="{95518BAA-62C1-0315-8892-BDF52A6B4927}"/>
          </ac:graphicFrameMkLst>
        </pc:graphicFrameChg>
      </pc:sldChg>
      <pc:sldChg chg="addSp delSp modSp mod">
        <pc:chgData name="Stanford Bowman" userId="6ede3e4e1afbea80" providerId="LiveId" clId="{5E8558FB-9D60-4710-A493-61EB11744BF7}" dt="2026-01-02T21:20:41.653" v="1390" actId="121"/>
        <pc:sldMkLst>
          <pc:docMk/>
          <pc:sldMk cId="2500046771" sldId="442"/>
        </pc:sldMkLst>
        <pc:spChg chg="mod">
          <ac:chgData name="Stanford Bowman" userId="6ede3e4e1afbea80" providerId="LiveId" clId="{5E8558FB-9D60-4710-A493-61EB11744BF7}" dt="2026-01-02T17:34:54.413" v="5" actId="122"/>
          <ac:spMkLst>
            <pc:docMk/>
            <pc:sldMk cId="2500046771" sldId="442"/>
            <ac:spMk id="2" creationId="{80DEB657-2461-51DB-9BF6-5E525ED8968B}"/>
          </ac:spMkLst>
        </pc:spChg>
        <pc:spChg chg="mod">
          <ac:chgData name="Stanford Bowman" userId="6ede3e4e1afbea80" providerId="LiveId" clId="{5E8558FB-9D60-4710-A493-61EB11744BF7}" dt="2026-01-02T21:20:41.653" v="1390" actId="121"/>
          <ac:spMkLst>
            <pc:docMk/>
            <pc:sldMk cId="2500046771" sldId="442"/>
            <ac:spMk id="3" creationId="{7450D439-6124-DD3E-3FED-58DE68C1D4EB}"/>
          </ac:spMkLst>
        </pc:spChg>
        <pc:spChg chg="add mod">
          <ac:chgData name="Stanford Bowman" userId="6ede3e4e1afbea80" providerId="LiveId" clId="{5E8558FB-9D60-4710-A493-61EB11744BF7}" dt="2026-01-02T18:06:30.352" v="94" actId="207"/>
          <ac:spMkLst>
            <pc:docMk/>
            <pc:sldMk cId="2500046771" sldId="442"/>
            <ac:spMk id="9" creationId="{3D8873D4-1FA8-C19F-6B61-54DA5BA647FF}"/>
          </ac:spMkLst>
        </pc:spChg>
        <pc:grpChg chg="add del mod">
          <ac:chgData name="Stanford Bowman" userId="6ede3e4e1afbea80" providerId="LiveId" clId="{5E8558FB-9D60-4710-A493-61EB11744BF7}" dt="2026-01-02T17:56:29.237" v="88" actId="165"/>
          <ac:grpSpMkLst>
            <pc:docMk/>
            <pc:sldMk cId="2500046771" sldId="442"/>
            <ac:grpSpMk id="5" creationId="{2C3362E3-0C0A-2D25-82E3-ED08FB4BE6F0}"/>
          </ac:grpSpMkLst>
        </pc:grpChg>
        <pc:grpChg chg="add mod">
          <ac:chgData name="Stanford Bowman" userId="6ede3e4e1afbea80" providerId="LiveId" clId="{5E8558FB-9D60-4710-A493-61EB11744BF7}" dt="2026-01-02T17:56:52.843" v="91" actId="1076"/>
          <ac:grpSpMkLst>
            <pc:docMk/>
            <pc:sldMk cId="2500046771" sldId="442"/>
            <ac:grpSpMk id="10" creationId="{B4084C40-080E-A60C-E4EC-7DDDAFB93D7D}"/>
          </ac:grpSpMkLst>
        </pc:grpChg>
        <pc:picChg chg="add mod ord topLvl modCrop">
          <ac:chgData name="Stanford Bowman" userId="6ede3e4e1afbea80" providerId="LiveId" clId="{5E8558FB-9D60-4710-A493-61EB11744BF7}" dt="2026-01-02T17:56:48.409" v="90" actId="164"/>
          <ac:picMkLst>
            <pc:docMk/>
            <pc:sldMk cId="2500046771" sldId="442"/>
            <ac:picMk id="4" creationId="{59757832-C732-54E6-9B07-C0F49D9F78AB}"/>
          </ac:picMkLst>
        </pc:picChg>
        <pc:picChg chg="mod topLvl modCrop">
          <ac:chgData name="Stanford Bowman" userId="6ede3e4e1afbea80" providerId="LiveId" clId="{5E8558FB-9D60-4710-A493-61EB11744BF7}" dt="2026-01-02T17:56:48.409" v="90" actId="164"/>
          <ac:picMkLst>
            <pc:docMk/>
            <pc:sldMk cId="2500046771" sldId="442"/>
            <ac:picMk id="6" creationId="{321017E3-7011-85F1-96CD-B2D3F7E96C3B}"/>
          </ac:picMkLst>
        </pc:picChg>
        <pc:picChg chg="add del mod">
          <ac:chgData name="Stanford Bowman" userId="6ede3e4e1afbea80" providerId="LiveId" clId="{5E8558FB-9D60-4710-A493-61EB11744BF7}" dt="2026-01-02T17:56:04.544" v="82" actId="478"/>
          <ac:picMkLst>
            <pc:docMk/>
            <pc:sldMk cId="2500046771" sldId="442"/>
            <ac:picMk id="8" creationId="{87EAB2AC-03F5-95EF-C923-04ED923B42E2}"/>
          </ac:picMkLst>
        </pc:picChg>
      </pc:sldChg>
      <pc:sldChg chg="del">
        <pc:chgData name="Stanford Bowman" userId="6ede3e4e1afbea80" providerId="LiveId" clId="{5E8558FB-9D60-4710-A493-61EB11744BF7}" dt="2026-01-02T20:40:01.692" v="1230" actId="47"/>
        <pc:sldMkLst>
          <pc:docMk/>
          <pc:sldMk cId="3205321368" sldId="443"/>
        </pc:sldMkLst>
      </pc:sldChg>
      <pc:sldChg chg="addSp delSp modSp mod modNotesTx">
        <pc:chgData name="Stanford Bowman" userId="6ede3e4e1afbea80" providerId="LiveId" clId="{5E8558FB-9D60-4710-A493-61EB11744BF7}" dt="2026-01-02T21:32:34.106" v="1421" actId="478"/>
        <pc:sldMkLst>
          <pc:docMk/>
          <pc:sldMk cId="1335876819" sldId="444"/>
        </pc:sldMkLst>
        <pc:spChg chg="add mod">
          <ac:chgData name="Stanford Bowman" userId="6ede3e4e1afbea80" providerId="LiveId" clId="{5E8558FB-9D60-4710-A493-61EB11744BF7}" dt="2026-01-02T20:04:50.933" v="990" actId="20577"/>
          <ac:spMkLst>
            <pc:docMk/>
            <pc:sldMk cId="1335876819" sldId="444"/>
            <ac:spMk id="5" creationId="{FC518498-7BD1-A7E1-85A3-689E6960CE84}"/>
          </ac:spMkLst>
        </pc:spChg>
        <pc:spChg chg="mod">
          <ac:chgData name="Stanford Bowman" userId="6ede3e4e1afbea80" providerId="LiveId" clId="{5E8558FB-9D60-4710-A493-61EB11744BF7}" dt="2026-01-02T20:03:50.827" v="985" actId="1038"/>
          <ac:spMkLst>
            <pc:docMk/>
            <pc:sldMk cId="1335876819" sldId="444"/>
            <ac:spMk id="8" creationId="{B00D1B18-554F-60BC-6CBB-EE1865BE88B8}"/>
          </ac:spMkLst>
        </pc:spChg>
        <pc:spChg chg="mod">
          <ac:chgData name="Stanford Bowman" userId="6ede3e4e1afbea80" providerId="LiveId" clId="{5E8558FB-9D60-4710-A493-61EB11744BF7}" dt="2026-01-02T20:02:51.522" v="957" actId="21"/>
          <ac:spMkLst>
            <pc:docMk/>
            <pc:sldMk cId="1335876819" sldId="444"/>
            <ac:spMk id="10" creationId="{CE32D4F0-732D-4FE3-9A7E-664EFE700C92}"/>
          </ac:spMkLst>
        </pc:spChg>
        <pc:spChg chg="add mod">
          <ac:chgData name="Stanford Bowman" userId="6ede3e4e1afbea80" providerId="LiveId" clId="{5E8558FB-9D60-4710-A493-61EB11744BF7}" dt="2026-01-02T20:03:27.804" v="971" actId="108"/>
          <ac:spMkLst>
            <pc:docMk/>
            <pc:sldMk cId="1335876819" sldId="444"/>
            <ac:spMk id="11" creationId="{81AE26C5-3FF4-8894-B520-6B300FFB41CB}"/>
          </ac:spMkLst>
        </pc:spChg>
        <pc:spChg chg="mod">
          <ac:chgData name="Stanford Bowman" userId="6ede3e4e1afbea80" providerId="LiveId" clId="{5E8558FB-9D60-4710-A493-61EB11744BF7}" dt="2026-01-02T20:01:39.605" v="950" actId="1035"/>
          <ac:spMkLst>
            <pc:docMk/>
            <pc:sldMk cId="1335876819" sldId="444"/>
            <ac:spMk id="25" creationId="{CD653B91-CA79-309E-20E9-1E82F3788D15}"/>
          </ac:spMkLst>
        </pc:spChg>
        <pc:spChg chg="mod">
          <ac:chgData name="Stanford Bowman" userId="6ede3e4e1afbea80" providerId="LiveId" clId="{5E8558FB-9D60-4710-A493-61EB11744BF7}" dt="2026-01-02T19:58:58.189" v="889"/>
          <ac:spMkLst>
            <pc:docMk/>
            <pc:sldMk cId="1335876819" sldId="444"/>
            <ac:spMk id="33" creationId="{D1EBF7DC-DBA8-F3F9-79CC-35CCD3381ED8}"/>
          </ac:spMkLst>
        </pc:spChg>
        <pc:spChg chg="del">
          <ac:chgData name="Stanford Bowman" userId="6ede3e4e1afbea80" providerId="LiveId" clId="{5E8558FB-9D60-4710-A493-61EB11744BF7}" dt="2026-01-02T21:32:34.106" v="1421" actId="478"/>
          <ac:spMkLst>
            <pc:docMk/>
            <pc:sldMk cId="1335876819" sldId="444"/>
            <ac:spMk id="35" creationId="{70BA357C-35F2-26C8-CCF4-EEFCABD4CB70}"/>
          </ac:spMkLst>
        </pc:spChg>
        <pc:picChg chg="del mod">
          <ac:chgData name="Stanford Bowman" userId="6ede3e4e1afbea80" providerId="LiveId" clId="{5E8558FB-9D60-4710-A493-61EB11744BF7}" dt="2026-01-02T19:55:04.091" v="883" actId="478"/>
          <ac:picMkLst>
            <pc:docMk/>
            <pc:sldMk cId="1335876819" sldId="444"/>
            <ac:picMk id="4" creationId="{FB71BA8F-0208-7E02-2D6A-83E90B2F2107}"/>
          </ac:picMkLst>
        </pc:picChg>
        <pc:cxnChg chg="mod">
          <ac:chgData name="Stanford Bowman" userId="6ede3e4e1afbea80" providerId="LiveId" clId="{5E8558FB-9D60-4710-A493-61EB11744BF7}" dt="2026-01-02T20:01:28.498" v="924" actId="14100"/>
          <ac:cxnSpMkLst>
            <pc:docMk/>
            <pc:sldMk cId="1335876819" sldId="444"/>
            <ac:cxnSpMk id="7" creationId="{88509B2D-EECC-201C-04DC-276DDDD06EDE}"/>
          </ac:cxnSpMkLst>
        </pc:cxnChg>
      </pc:sldChg>
      <pc:sldChg chg="addSp delSp modSp mod ord">
        <pc:chgData name="Stanford Bowman" userId="6ede3e4e1afbea80" providerId="LiveId" clId="{5E8558FB-9D60-4710-A493-61EB11744BF7}" dt="2026-01-02T20:41:18.540" v="1235" actId="1076"/>
        <pc:sldMkLst>
          <pc:docMk/>
          <pc:sldMk cId="486382348" sldId="445"/>
        </pc:sldMkLst>
        <pc:spChg chg="mod">
          <ac:chgData name="Stanford Bowman" userId="6ede3e4e1afbea80" providerId="LiveId" clId="{5E8558FB-9D60-4710-A493-61EB11744BF7}" dt="2026-01-02T20:31:23.868" v="1183"/>
          <ac:spMkLst>
            <pc:docMk/>
            <pc:sldMk cId="486382348" sldId="445"/>
            <ac:spMk id="3" creationId="{5C5D5C7A-743C-5353-5174-CC797CB412C5}"/>
          </ac:spMkLst>
        </pc:spChg>
        <pc:spChg chg="mod">
          <ac:chgData name="Stanford Bowman" userId="6ede3e4e1afbea80" providerId="LiveId" clId="{5E8558FB-9D60-4710-A493-61EB11744BF7}" dt="2026-01-02T20:31:23.868" v="1183"/>
          <ac:spMkLst>
            <pc:docMk/>
            <pc:sldMk cId="486382348" sldId="445"/>
            <ac:spMk id="4" creationId="{95CD0894-284F-1599-EFEE-E879775BD8D9}"/>
          </ac:spMkLst>
        </pc:spChg>
        <pc:spChg chg="mod">
          <ac:chgData name="Stanford Bowman" userId="6ede3e4e1afbea80" providerId="LiveId" clId="{5E8558FB-9D60-4710-A493-61EB11744BF7}" dt="2026-01-02T20:34:07.966" v="1207"/>
          <ac:spMkLst>
            <pc:docMk/>
            <pc:sldMk cId="486382348" sldId="445"/>
            <ac:spMk id="7" creationId="{5B387619-DC33-D295-2A52-3FA522A728B2}"/>
          </ac:spMkLst>
        </pc:spChg>
        <pc:spChg chg="mod">
          <ac:chgData name="Stanford Bowman" userId="6ede3e4e1afbea80" providerId="LiveId" clId="{5E8558FB-9D60-4710-A493-61EB11744BF7}" dt="2026-01-02T20:34:07.966" v="1207"/>
          <ac:spMkLst>
            <pc:docMk/>
            <pc:sldMk cId="486382348" sldId="445"/>
            <ac:spMk id="9" creationId="{7563E002-4E24-630C-59F6-81D8A70FC011}"/>
          </ac:spMkLst>
        </pc:spChg>
        <pc:spChg chg="mod ord">
          <ac:chgData name="Stanford Bowman" userId="6ede3e4e1afbea80" providerId="LiveId" clId="{5E8558FB-9D60-4710-A493-61EB11744BF7}" dt="2026-01-02T20:41:18.540" v="1235" actId="1076"/>
          <ac:spMkLst>
            <pc:docMk/>
            <pc:sldMk cId="486382348" sldId="445"/>
            <ac:spMk id="22" creationId="{4676F6D0-DB31-CDF4-CB58-52DCB873ABEF}"/>
          </ac:spMkLst>
        </pc:spChg>
        <pc:grpChg chg="add mod">
          <ac:chgData name="Stanford Bowman" userId="6ede3e4e1afbea80" providerId="LiveId" clId="{5E8558FB-9D60-4710-A493-61EB11744BF7}" dt="2026-01-02T20:38:22.139" v="1221" actId="14100"/>
          <ac:grpSpMkLst>
            <pc:docMk/>
            <pc:sldMk cId="486382348" sldId="445"/>
            <ac:grpSpMk id="2" creationId="{15D7570F-4C37-B504-CC7F-A2D5CF935446}"/>
          </ac:grpSpMkLst>
        </pc:grpChg>
        <pc:grpChg chg="add del mod">
          <ac:chgData name="Stanford Bowman" userId="6ede3e4e1afbea80" providerId="LiveId" clId="{5E8558FB-9D60-4710-A493-61EB11744BF7}" dt="2026-01-02T20:37:49.354" v="1211" actId="478"/>
          <ac:grpSpMkLst>
            <pc:docMk/>
            <pc:sldMk cId="486382348" sldId="445"/>
            <ac:grpSpMk id="5" creationId="{F9A5EDED-9B78-4D87-B73C-8AF51FF762B0}"/>
          </ac:grpSpMkLst>
        </pc:grpChg>
        <pc:grpChg chg="mod">
          <ac:chgData name="Stanford Bowman" userId="6ede3e4e1afbea80" providerId="LiveId" clId="{5E8558FB-9D60-4710-A493-61EB11744BF7}" dt="2026-01-02T20:34:07.966" v="1207"/>
          <ac:grpSpMkLst>
            <pc:docMk/>
            <pc:sldMk cId="486382348" sldId="445"/>
            <ac:grpSpMk id="8" creationId="{7AAA272D-EEDB-604C-CBA8-A931CA3810FB}"/>
          </ac:grpSpMkLst>
        </pc:grpChg>
        <pc:grpChg chg="mod">
          <ac:chgData name="Stanford Bowman" userId="6ede3e4e1afbea80" providerId="LiveId" clId="{5E8558FB-9D60-4710-A493-61EB11744BF7}" dt="2026-01-02T20:34:07.966" v="1207"/>
          <ac:grpSpMkLst>
            <pc:docMk/>
            <pc:sldMk cId="486382348" sldId="445"/>
            <ac:grpSpMk id="10" creationId="{6F8747A6-8B07-922A-03FE-5188D0EA3A5D}"/>
          </ac:grpSpMkLst>
        </pc:grpChg>
        <pc:grpChg chg="del">
          <ac:chgData name="Stanford Bowman" userId="6ede3e4e1afbea80" providerId="LiveId" clId="{5E8558FB-9D60-4710-A493-61EB11744BF7}" dt="2026-01-02T20:31:22.258" v="1182" actId="478"/>
          <ac:grpSpMkLst>
            <pc:docMk/>
            <pc:sldMk cId="486382348" sldId="445"/>
            <ac:grpSpMk id="14" creationId="{BDFC8026-5DAD-79FC-6961-F0F731780A56}"/>
          </ac:grpSpMkLst>
        </pc:grpChg>
        <pc:picChg chg="del mod ord">
          <ac:chgData name="Stanford Bowman" userId="6ede3e4e1afbea80" providerId="LiveId" clId="{5E8558FB-9D60-4710-A493-61EB11744BF7}" dt="2026-01-02T20:33:10.513" v="1206" actId="478"/>
          <ac:picMkLst>
            <pc:docMk/>
            <pc:sldMk cId="486382348" sldId="445"/>
            <ac:picMk id="6" creationId="{030AF1EB-FEBF-2BF2-1713-8B13EA130352}"/>
          </ac:picMkLst>
        </pc:picChg>
        <pc:picChg chg="mod">
          <ac:chgData name="Stanford Bowman" userId="6ede3e4e1afbea80" providerId="LiveId" clId="{5E8558FB-9D60-4710-A493-61EB11744BF7}" dt="2026-01-02T20:34:07.966" v="1207"/>
          <ac:picMkLst>
            <pc:docMk/>
            <pc:sldMk cId="486382348" sldId="445"/>
            <ac:picMk id="11" creationId="{B4726CB9-EB1C-8049-A27D-92DAE09D096D}"/>
          </ac:picMkLst>
        </pc:picChg>
        <pc:picChg chg="mod">
          <ac:chgData name="Stanford Bowman" userId="6ede3e4e1afbea80" providerId="LiveId" clId="{5E8558FB-9D60-4710-A493-61EB11744BF7}" dt="2026-01-02T20:34:07.966" v="1207"/>
          <ac:picMkLst>
            <pc:docMk/>
            <pc:sldMk cId="486382348" sldId="445"/>
            <ac:picMk id="12" creationId="{1496AAEB-E418-E282-27A1-F2E922DF04F7}"/>
          </ac:picMkLst>
        </pc:picChg>
        <pc:picChg chg="mod">
          <ac:chgData name="Stanford Bowman" userId="6ede3e4e1afbea80" providerId="LiveId" clId="{5E8558FB-9D60-4710-A493-61EB11744BF7}" dt="2026-01-02T20:34:07.966" v="1207"/>
          <ac:picMkLst>
            <pc:docMk/>
            <pc:sldMk cId="486382348" sldId="445"/>
            <ac:picMk id="13" creationId="{7653D5DC-D432-B0B6-ED77-F373F930EAFB}"/>
          </ac:picMkLst>
        </pc:picChg>
        <pc:picChg chg="add mod">
          <ac:chgData name="Stanford Bowman" userId="6ede3e4e1afbea80" providerId="LiveId" clId="{5E8558FB-9D60-4710-A493-61EB11744BF7}" dt="2026-01-02T20:38:51.498" v="1225" actId="14100"/>
          <ac:picMkLst>
            <pc:docMk/>
            <pc:sldMk cId="486382348" sldId="445"/>
            <ac:picMk id="18" creationId="{AD8C31BD-A4B7-DB35-841C-0D5A297339FE}"/>
          </ac:picMkLst>
        </pc:picChg>
      </pc:sldChg>
      <pc:sldChg chg="addSp delSp modSp add mod setBg modNotesTx">
        <pc:chgData name="Stanford Bowman" userId="6ede3e4e1afbea80" providerId="LiveId" clId="{5E8558FB-9D60-4710-A493-61EB11744BF7}" dt="2026-01-02T21:32:24.050" v="1419" actId="478"/>
        <pc:sldMkLst>
          <pc:docMk/>
          <pc:sldMk cId="35550168" sldId="446"/>
        </pc:sldMkLst>
        <pc:spChg chg="mod">
          <ac:chgData name="Stanford Bowman" userId="6ede3e4e1afbea80" providerId="LiveId" clId="{5E8558FB-9D60-4710-A493-61EB11744BF7}" dt="2026-01-02T21:27:28.513" v="1411" actId="313"/>
          <ac:spMkLst>
            <pc:docMk/>
            <pc:sldMk cId="35550168" sldId="446"/>
            <ac:spMk id="3" creationId="{9BE60AD5-0DAF-653E-F52F-132DA0F30AD3}"/>
          </ac:spMkLst>
        </pc:spChg>
        <pc:spChg chg="mod">
          <ac:chgData name="Stanford Bowman" userId="6ede3e4e1afbea80" providerId="LiveId" clId="{5E8558FB-9D60-4710-A493-61EB11744BF7}" dt="2026-01-02T21:25:58.236" v="1406" actId="27636"/>
          <ac:spMkLst>
            <pc:docMk/>
            <pc:sldMk cId="35550168" sldId="446"/>
            <ac:spMk id="4" creationId="{B5A310A5-6321-2B96-9C92-E516C2EA777B}"/>
          </ac:spMkLst>
        </pc:spChg>
        <pc:spChg chg="mod">
          <ac:chgData name="Stanford Bowman" userId="6ede3e4e1afbea80" providerId="LiveId" clId="{5E8558FB-9D60-4710-A493-61EB11744BF7}" dt="2026-01-02T19:37:21.488" v="826" actId="313"/>
          <ac:spMkLst>
            <pc:docMk/>
            <pc:sldMk cId="35550168" sldId="446"/>
            <ac:spMk id="5" creationId="{5FCD8D68-9F23-3D1F-B676-ECEC4128C529}"/>
          </ac:spMkLst>
        </pc:spChg>
        <pc:spChg chg="add mod">
          <ac:chgData name="Stanford Bowman" userId="6ede3e4e1afbea80" providerId="LiveId" clId="{5E8558FB-9D60-4710-A493-61EB11744BF7}" dt="2026-01-02T19:30:49.445" v="784" actId="12788"/>
          <ac:spMkLst>
            <pc:docMk/>
            <pc:sldMk cId="35550168" sldId="446"/>
            <ac:spMk id="8" creationId="{1B434E7D-4D19-02C6-0817-BA1DFB2BC35A}"/>
          </ac:spMkLst>
        </pc:spChg>
        <pc:spChg chg="add mod ord">
          <ac:chgData name="Stanford Bowman" userId="6ede3e4e1afbea80" providerId="LiveId" clId="{5E8558FB-9D60-4710-A493-61EB11744BF7}" dt="2026-01-02T19:42:35.744" v="849" actId="1076"/>
          <ac:spMkLst>
            <pc:docMk/>
            <pc:sldMk cId="35550168" sldId="446"/>
            <ac:spMk id="9" creationId="{CBF8FDC9-BF74-F686-D17B-2C8B02CF91F9}"/>
          </ac:spMkLst>
        </pc:spChg>
        <pc:picChg chg="del mod">
          <ac:chgData name="Stanford Bowman" userId="6ede3e4e1afbea80" providerId="LiveId" clId="{5E8558FB-9D60-4710-A493-61EB11744BF7}" dt="2026-01-02T19:39:19.916" v="833" actId="478"/>
          <ac:picMkLst>
            <pc:docMk/>
            <pc:sldMk cId="35550168" sldId="446"/>
            <ac:picMk id="2" creationId="{ADEA1287-1812-37B2-B42F-44DEA1F76D98}"/>
          </ac:picMkLst>
        </pc:picChg>
        <pc:cxnChg chg="mod">
          <ac:chgData name="Stanford Bowman" userId="6ede3e4e1afbea80" providerId="LiveId" clId="{5E8558FB-9D60-4710-A493-61EB11744BF7}" dt="2026-01-02T19:36:53.302" v="820" actId="1037"/>
          <ac:cxnSpMkLst>
            <pc:docMk/>
            <pc:sldMk cId="35550168" sldId="446"/>
            <ac:cxnSpMk id="10" creationId="{1AFFEFA8-8842-1347-4816-F3DC0EE36DD3}"/>
          </ac:cxnSpMkLst>
        </pc:cxnChg>
        <pc:cxnChg chg="del">
          <ac:chgData name="Stanford Bowman" userId="6ede3e4e1afbea80" providerId="LiveId" clId="{5E8558FB-9D60-4710-A493-61EB11744BF7}" dt="2026-01-02T21:32:24.050" v="1419" actId="478"/>
          <ac:cxnSpMkLst>
            <pc:docMk/>
            <pc:sldMk cId="35550168" sldId="446"/>
            <ac:cxnSpMk id="15" creationId="{AB8235F7-AEF5-7A74-BC40-7F40648804C0}"/>
          </ac:cxnSpMkLst>
        </pc:cxnChg>
      </pc:sldChg>
      <pc:sldChg chg="modSp del">
        <pc:chgData name="Stanford Bowman" userId="6ede3e4e1afbea80" providerId="LiveId" clId="{5E8558FB-9D60-4710-A493-61EB11744BF7}" dt="2026-01-02T18:48:33.955" v="246" actId="47"/>
        <pc:sldMkLst>
          <pc:docMk/>
          <pc:sldMk cId="4228143780" sldId="446"/>
        </pc:sldMkLst>
        <pc:graphicFrameChg chg="mod">
          <ac:chgData name="Stanford Bowman" userId="6ede3e4e1afbea80" providerId="LiveId" clId="{5E8558FB-9D60-4710-A493-61EB11744BF7}" dt="2026-01-02T17:34:33.490" v="1"/>
          <ac:graphicFrameMkLst>
            <pc:docMk/>
            <pc:sldMk cId="4228143780" sldId="446"/>
            <ac:graphicFrameMk id="12" creationId="{BF1721D3-8795-527B-B1FF-69490F9AE3C6}"/>
          </ac:graphicFrameMkLst>
        </pc:graphicFrameChg>
      </pc:sldChg>
      <pc:sldChg chg="addSp delSp modSp new del mod">
        <pc:chgData name="Stanford Bowman" userId="6ede3e4e1afbea80" providerId="LiveId" clId="{5E8558FB-9D60-4710-A493-61EB11744BF7}" dt="2026-01-02T20:42:47.511" v="1247" actId="47"/>
        <pc:sldMkLst>
          <pc:docMk/>
          <pc:sldMk cId="14919012" sldId="447"/>
        </pc:sldMkLst>
        <pc:spChg chg="del">
          <ac:chgData name="Stanford Bowman" userId="6ede3e4e1afbea80" providerId="LiveId" clId="{5E8558FB-9D60-4710-A493-61EB11744BF7}" dt="2026-01-02T19:41:56.467" v="842" actId="478"/>
          <ac:spMkLst>
            <pc:docMk/>
            <pc:sldMk cId="14919012" sldId="447"/>
            <ac:spMk id="2" creationId="{4E34DBB2-F252-D47B-B582-790F9D814C10}"/>
          </ac:spMkLst>
        </pc:spChg>
        <pc:picChg chg="add mod">
          <ac:chgData name="Stanford Bowman" userId="6ede3e4e1afbea80" providerId="LiveId" clId="{5E8558FB-9D60-4710-A493-61EB11744BF7}" dt="2026-01-02T19:42:12.954" v="846" actId="29295"/>
          <ac:picMkLst>
            <pc:docMk/>
            <pc:sldMk cId="14919012" sldId="447"/>
            <ac:picMk id="4" creationId="{56758514-6FC1-3437-A62A-FC1F5A2D3503}"/>
          </ac:picMkLst>
        </pc:picChg>
      </pc:sldChg>
      <pc:sldChg chg="delSp modSp add mod modNotesTx">
        <pc:chgData name="Stanford Bowman" userId="6ede3e4e1afbea80" providerId="LiveId" clId="{5E8558FB-9D60-4710-A493-61EB11744BF7}" dt="2026-01-02T21:32:38.015" v="1422" actId="478"/>
        <pc:sldMkLst>
          <pc:docMk/>
          <pc:sldMk cId="2011663817" sldId="448"/>
        </pc:sldMkLst>
        <pc:spChg chg="mod">
          <ac:chgData name="Stanford Bowman" userId="6ede3e4e1afbea80" providerId="LiveId" clId="{5E8558FB-9D60-4710-A493-61EB11744BF7}" dt="2026-01-02T20:09:49.793" v="1016" actId="14100"/>
          <ac:spMkLst>
            <pc:docMk/>
            <pc:sldMk cId="2011663817" sldId="448"/>
            <ac:spMk id="10" creationId="{B8A9D93A-7B11-11B3-61B8-DF04AE11785D}"/>
          </ac:spMkLst>
        </pc:spChg>
        <pc:spChg chg="del">
          <ac:chgData name="Stanford Bowman" userId="6ede3e4e1afbea80" providerId="LiveId" clId="{5E8558FB-9D60-4710-A493-61EB11744BF7}" dt="2026-01-02T20:09:09.630" v="1009" actId="478"/>
          <ac:spMkLst>
            <pc:docMk/>
            <pc:sldMk cId="2011663817" sldId="448"/>
            <ac:spMk id="11" creationId="{CBEB2C40-7D52-1549-84C3-229C37A92A6D}"/>
          </ac:spMkLst>
        </pc:spChg>
        <pc:spChg chg="del">
          <ac:chgData name="Stanford Bowman" userId="6ede3e4e1afbea80" providerId="LiveId" clId="{5E8558FB-9D60-4710-A493-61EB11744BF7}" dt="2026-01-02T21:32:38.015" v="1422" actId="478"/>
          <ac:spMkLst>
            <pc:docMk/>
            <pc:sldMk cId="2011663817" sldId="448"/>
            <ac:spMk id="35" creationId="{AE288F80-1765-AE13-5470-B9881F8DCEB8}"/>
          </ac:spMkLst>
        </pc:spChg>
      </pc:sldChg>
      <pc:sldChg chg="add del">
        <pc:chgData name="Stanford Bowman" userId="6ede3e4e1afbea80" providerId="LiveId" clId="{5E8558FB-9D60-4710-A493-61EB11744BF7}" dt="2026-01-02T20:40:14.375" v="1232" actId="2890"/>
        <pc:sldMkLst>
          <pc:docMk/>
          <pc:sldMk cId="431244767" sldId="449"/>
        </pc:sldMkLst>
      </pc:sldChg>
      <pc:sldChg chg="addSp modSp add mod modAnim modNotes modNotesTx">
        <pc:chgData name="Stanford Bowman" userId="6ede3e4e1afbea80" providerId="LiveId" clId="{5E8558FB-9D60-4710-A493-61EB11744BF7}" dt="2026-01-02T21:03:50.917" v="1387" actId="1036"/>
        <pc:sldMkLst>
          <pc:docMk/>
          <pc:sldMk cId="4173730205" sldId="449"/>
        </pc:sldMkLst>
        <pc:spChg chg="add mod">
          <ac:chgData name="Stanford Bowman" userId="6ede3e4e1afbea80" providerId="LiveId" clId="{5E8558FB-9D60-4710-A493-61EB11744BF7}" dt="2026-01-02T20:58:55.814" v="1377" actId="14100"/>
          <ac:spMkLst>
            <pc:docMk/>
            <pc:sldMk cId="4173730205" sldId="449"/>
            <ac:spMk id="2" creationId="{DC243EEF-BC3C-E48A-D85B-0BA39E2E00AA}"/>
          </ac:spMkLst>
        </pc:spChg>
        <pc:spChg chg="mod">
          <ac:chgData name="Stanford Bowman" userId="6ede3e4e1afbea80" providerId="LiveId" clId="{5E8558FB-9D60-4710-A493-61EB11744BF7}" dt="2026-01-02T20:57:09.085" v="1327" actId="404"/>
          <ac:spMkLst>
            <pc:docMk/>
            <pc:sldMk cId="4173730205" sldId="449"/>
            <ac:spMk id="3" creationId="{4650D656-1E30-8547-55A5-E9B37DEBAB68}"/>
          </ac:spMkLst>
        </pc:spChg>
        <pc:spChg chg="mod">
          <ac:chgData name="Stanford Bowman" userId="6ede3e4e1afbea80" providerId="LiveId" clId="{5E8558FB-9D60-4710-A493-61EB11744BF7}" dt="2026-01-02T21:03:50.917" v="1387" actId="1036"/>
          <ac:spMkLst>
            <pc:docMk/>
            <pc:sldMk cId="4173730205" sldId="449"/>
            <ac:spMk id="21" creationId="{969CC5F7-E486-12BE-FEA1-1F1D50D54378}"/>
          </ac:spMkLst>
        </pc:spChg>
        <pc:spChg chg="mod">
          <ac:chgData name="Stanford Bowman" userId="6ede3e4e1afbea80" providerId="LiveId" clId="{5E8558FB-9D60-4710-A493-61EB11744BF7}" dt="2026-01-02T20:52:40.047" v="1292" actId="27636"/>
          <ac:spMkLst>
            <pc:docMk/>
            <pc:sldMk cId="4173730205" sldId="449"/>
            <ac:spMk id="23" creationId="{C690E0E8-5B8E-8E1C-04F5-8DD7B0D78F2A}"/>
          </ac:spMkLst>
        </pc:spChg>
        <pc:spChg chg="mod">
          <ac:chgData name="Stanford Bowman" userId="6ede3e4e1afbea80" providerId="LiveId" clId="{5E8558FB-9D60-4710-A493-61EB11744BF7}" dt="2026-01-02T20:58:55.814" v="1377" actId="14100"/>
          <ac:spMkLst>
            <pc:docMk/>
            <pc:sldMk cId="4173730205" sldId="449"/>
            <ac:spMk id="24" creationId="{6184E590-B113-AB88-6563-6A9B18437E43}"/>
          </ac:spMkLst>
        </pc:spChg>
        <pc:picChg chg="mod">
          <ac:chgData name="Stanford Bowman" userId="6ede3e4e1afbea80" providerId="LiveId" clId="{5E8558FB-9D60-4710-A493-61EB11744BF7}" dt="2026-01-02T20:58:32.552" v="1357" actId="14100"/>
          <ac:picMkLst>
            <pc:docMk/>
            <pc:sldMk cId="4173730205" sldId="449"/>
            <ac:picMk id="5" creationId="{B1C806D7-31E9-C704-B9CA-C5FE54B43E4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800" b="1" cap="all" baseline="0" dirty="0">
              <a:effectLst>
                <a:outerShdw blurRad="38100" dist="38100" dir="2700000" algn="tl">
                  <a:srgbClr val="000000">
                    <a:alpha val="43137"/>
                  </a:srgbClr>
                </a:outerShdw>
              </a:effectLst>
              <a:latin typeface="Gotham Medium" panose="02000604030000020004"/>
              <a:cs typeface="Times New Roman" panose="02020603050405020304" pitchFamily="18" charset="0"/>
            </a:rPr>
            <a:t>REPENTANCE AND FAITH</a:t>
          </a:r>
          <a:endParaRPr lang="en-US" sz="2800" b="1" cap="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E4B5C1B-7A36-415E-916D-7FA1D2F77995}">
      <dgm:prSet custT="1"/>
      <dgm:spPr/>
      <dgm:t>
        <a:bodyPr/>
        <a:lstStyle/>
        <a:p>
          <a:r>
            <a:rPr lang="en-US" sz="2800" b="1" u="sng"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Support Scripture for </a:t>
          </a:r>
          <a:r>
            <a:rPr lang="en-US" sz="2400" b="1" dirty="0">
              <a:solidFill>
                <a:schemeClr val="tx1"/>
              </a:solidFill>
              <a:effectLst/>
              <a:latin typeface="Gotham Medium" panose="02000604030000020004"/>
              <a:ea typeface="+mn-ea"/>
              <a:cs typeface="+mn-cs"/>
            </a:rPr>
            <a:t>Week of January 12 through January 17</a:t>
          </a:r>
          <a:endParaRPr lang="en-US" sz="2800" b="1" u="sng"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dgm:t>
    </dgm:pt>
    <dgm:pt modelId="{9FD2ABCD-ECAD-4B67-8D2F-28602E572256}" type="parTrans" cxnId="{7AEA7710-6774-4788-8D39-C660477B0E2A}">
      <dgm:prSet/>
      <dgm:spPr/>
      <dgm:t>
        <a:bodyPr/>
        <a:lstStyle/>
        <a:p>
          <a:endParaRPr lang="en-US"/>
        </a:p>
      </dgm:t>
    </dgm:pt>
    <dgm:pt modelId="{255B702A-72FB-4314-B717-9B7C35B4E0C2}" type="sibTrans" cxnId="{7AEA7710-6774-4788-8D39-C660477B0E2A}">
      <dgm:prSet/>
      <dgm:spPr/>
      <dgm:t>
        <a:bodyPr/>
        <a:lstStyle/>
        <a:p>
          <a:endParaRPr lang="en-US"/>
        </a:p>
      </dgm:t>
    </dgm:pt>
    <dgm:pt modelId="{3C4CB8B4-07C0-45DE-B348-AAEC2275A19C}">
      <dgm:prSet custT="1"/>
      <dgm:spPr/>
      <dgm:t>
        <a:bodyPr/>
        <a:lstStyle/>
        <a:p>
          <a:r>
            <a:rPr lang="en-US" sz="2400" b="1" dirty="0">
              <a:solidFill>
                <a:schemeClr val="tx1"/>
              </a:solidFill>
              <a:effectLst/>
              <a:latin typeface="Gotham Medium" panose="02000604030000020004"/>
              <a:ea typeface="+mn-ea"/>
              <a:cs typeface="+mn-cs"/>
            </a:rPr>
            <a:t>James 1:2–8—Praying for Wisdom. </a:t>
          </a:r>
        </a:p>
      </dgm:t>
    </dgm:pt>
    <dgm:pt modelId="{65D108CC-B16B-4DA7-9C34-C7983DBFA47C}" type="parTrans" cxnId="{B99D5A9B-B396-4FC4-9509-896ADF66096B}">
      <dgm:prSet/>
      <dgm:spPr/>
      <dgm:t>
        <a:bodyPr/>
        <a:lstStyle/>
        <a:p>
          <a:endParaRPr lang="en-US"/>
        </a:p>
      </dgm:t>
    </dgm:pt>
    <dgm:pt modelId="{7A87F508-52CF-4B93-8A53-92CB78E027DB}" type="sibTrans" cxnId="{B99D5A9B-B396-4FC4-9509-896ADF66096B}">
      <dgm:prSet/>
      <dgm:spPr/>
      <dgm:t>
        <a:bodyPr/>
        <a:lstStyle/>
        <a:p>
          <a:endParaRPr lang="en-US"/>
        </a:p>
      </dgm:t>
    </dgm:pt>
    <dgm:pt modelId="{F10C1596-6CF3-4F4A-BE84-2E77D43634A3}">
      <dgm:prSet custT="1"/>
      <dgm:spPr/>
      <dgm:t>
        <a:bodyPr/>
        <a:lstStyle/>
        <a:p>
          <a:r>
            <a:rPr lang="en-US" sz="2400" b="1" dirty="0">
              <a:solidFill>
                <a:schemeClr val="tx1"/>
              </a:solidFill>
              <a:effectLst/>
              <a:latin typeface="Gotham Medium" panose="02000604030000020004"/>
              <a:ea typeface="+mn-ea"/>
              <a:cs typeface="+mn-cs"/>
            </a:rPr>
            <a:t>Jeremiah 29:10–14—Praying and Seeking God. </a:t>
          </a:r>
        </a:p>
      </dgm:t>
    </dgm:pt>
    <dgm:pt modelId="{CCDC72BF-EA27-4550-A1BF-5955A634D55E}" type="parTrans" cxnId="{9A593851-33F6-41E5-8A73-56FDD78649C1}">
      <dgm:prSet/>
      <dgm:spPr/>
      <dgm:t>
        <a:bodyPr/>
        <a:lstStyle/>
        <a:p>
          <a:endParaRPr lang="en-US"/>
        </a:p>
      </dgm:t>
    </dgm:pt>
    <dgm:pt modelId="{6ECD772D-2ACA-4F88-A157-6FA6D781AEBF}" type="sibTrans" cxnId="{9A593851-33F6-41E5-8A73-56FDD78649C1}">
      <dgm:prSet/>
      <dgm:spPr/>
      <dgm:t>
        <a:bodyPr/>
        <a:lstStyle/>
        <a:p>
          <a:endParaRPr lang="en-US"/>
        </a:p>
      </dgm:t>
    </dgm:pt>
    <dgm:pt modelId="{788E9F88-B8F5-4ED6-A28D-C176D6B89765}">
      <dgm:prSet custT="1"/>
      <dgm:spPr/>
      <dgm:t>
        <a:bodyPr/>
        <a:lstStyle/>
        <a:p>
          <a:r>
            <a:rPr lang="en-US" sz="2400" b="1" dirty="0">
              <a:solidFill>
                <a:schemeClr val="tx1"/>
              </a:solidFill>
              <a:effectLst/>
              <a:latin typeface="Gotham Medium" panose="02000604030000020004"/>
              <a:ea typeface="+mn-ea"/>
              <a:cs typeface="+mn-cs"/>
            </a:rPr>
            <a:t>Philippians 4:4–9—Praying with Thanksgiving. </a:t>
          </a:r>
        </a:p>
      </dgm:t>
    </dgm:pt>
    <dgm:pt modelId="{5591C26C-134C-4B58-9583-C77B6755483C}" type="parTrans" cxnId="{DAFB3AF7-F43A-4DEC-947B-0B50942B851F}">
      <dgm:prSet/>
      <dgm:spPr/>
      <dgm:t>
        <a:bodyPr/>
        <a:lstStyle/>
        <a:p>
          <a:endParaRPr lang="en-US"/>
        </a:p>
      </dgm:t>
    </dgm:pt>
    <dgm:pt modelId="{BAB6A014-DCC3-459A-B116-D8B94F56C14D}" type="sibTrans" cxnId="{DAFB3AF7-F43A-4DEC-947B-0B50942B851F}">
      <dgm:prSet/>
      <dgm:spPr/>
      <dgm:t>
        <a:bodyPr/>
        <a:lstStyle/>
        <a:p>
          <a:endParaRPr lang="en-US"/>
        </a:p>
      </dgm:t>
    </dgm:pt>
    <dgm:pt modelId="{57A30FC2-F335-4DAC-92D1-1CB4D7131FC4}">
      <dgm:prSet custT="1"/>
      <dgm:spPr/>
      <dgm:t>
        <a:bodyPr/>
        <a:lstStyle/>
        <a:p>
          <a:r>
            <a:rPr lang="en-US" sz="2400" b="1" dirty="0">
              <a:solidFill>
                <a:schemeClr val="tx1"/>
              </a:solidFill>
              <a:effectLst/>
              <a:latin typeface="Gotham Medium" panose="02000604030000020004"/>
              <a:ea typeface="+mn-ea"/>
              <a:cs typeface="+mn-cs"/>
            </a:rPr>
            <a:t>Psalm 61—Praying for Protection. </a:t>
          </a:r>
        </a:p>
      </dgm:t>
    </dgm:pt>
    <dgm:pt modelId="{58DC2D36-9C26-4325-AFB6-AB2DB626443B}" type="parTrans" cxnId="{98F280EA-5253-4CAA-8952-E95C68FA6DEF}">
      <dgm:prSet/>
      <dgm:spPr/>
      <dgm:t>
        <a:bodyPr/>
        <a:lstStyle/>
        <a:p>
          <a:endParaRPr lang="en-US"/>
        </a:p>
      </dgm:t>
    </dgm:pt>
    <dgm:pt modelId="{B2A56BC7-122C-4274-9BB9-1AD9093BC10B}" type="sibTrans" cxnId="{98F280EA-5253-4CAA-8952-E95C68FA6DEF}">
      <dgm:prSet/>
      <dgm:spPr/>
      <dgm:t>
        <a:bodyPr/>
        <a:lstStyle/>
        <a:p>
          <a:endParaRPr lang="en-US"/>
        </a:p>
      </dgm:t>
    </dgm:pt>
    <dgm:pt modelId="{7B3202AB-C683-4060-BCA2-8930D908B967}">
      <dgm:prSet custT="1"/>
      <dgm:spPr/>
      <dgm:t>
        <a:bodyPr/>
        <a:lstStyle/>
        <a:p>
          <a:r>
            <a:rPr lang="en-US" sz="2400" b="1" dirty="0">
              <a:solidFill>
                <a:schemeClr val="tx1"/>
              </a:solidFill>
              <a:effectLst/>
              <a:latin typeface="Gotham Medium" panose="02000604030000020004"/>
              <a:ea typeface="+mn-ea"/>
              <a:cs typeface="+mn-cs"/>
            </a:rPr>
            <a:t>Matthew 6:5–15—Praying as Jesus Taught. </a:t>
          </a:r>
        </a:p>
      </dgm:t>
    </dgm:pt>
    <dgm:pt modelId="{023FC926-0E0B-4533-80C8-3ECC5DC2FE4F}" type="parTrans" cxnId="{E9514836-CB20-4C59-9292-54FA89700EC7}">
      <dgm:prSet/>
      <dgm:spPr/>
      <dgm:t>
        <a:bodyPr/>
        <a:lstStyle/>
        <a:p>
          <a:endParaRPr lang="en-US"/>
        </a:p>
      </dgm:t>
    </dgm:pt>
    <dgm:pt modelId="{0DE96AE3-D63E-45D9-B2C9-7B84BC2C75B5}" type="sibTrans" cxnId="{E9514836-CB20-4C59-9292-54FA89700EC7}">
      <dgm:prSet/>
      <dgm:spPr/>
      <dgm:t>
        <a:bodyPr/>
        <a:lstStyle/>
        <a:p>
          <a:endParaRPr lang="en-US"/>
        </a:p>
      </dgm:t>
    </dgm:pt>
    <dgm:pt modelId="{FA16090A-3BA7-483E-9900-70CA0357754D}">
      <dgm:prSet custT="1"/>
      <dgm:spPr/>
      <dgm:t>
        <a:bodyPr/>
        <a:lstStyle/>
        <a:p>
          <a:r>
            <a:rPr lang="en-US" sz="2400" b="1" dirty="0">
              <a:solidFill>
                <a:schemeClr val="tx1"/>
              </a:solidFill>
              <a:effectLst/>
              <a:latin typeface="Gotham Medium" panose="02000604030000020004"/>
              <a:ea typeface="+mn-ea"/>
              <a:cs typeface="+mn-cs"/>
            </a:rPr>
            <a:t>Genesis 18:23–33—Praying for Others. </a:t>
          </a:r>
          <a:endParaRPr lang="en-US" sz="2400" b="1" dirty="0">
            <a:latin typeface="Gotham Medium" panose="02000604030000020004"/>
          </a:endParaRPr>
        </a:p>
      </dgm:t>
    </dgm:pt>
    <dgm:pt modelId="{8F73435A-B44F-4B23-9C69-0BB0F5094299}" type="parTrans" cxnId="{74150A2F-5283-467D-A45D-90896702EFF8}">
      <dgm:prSet/>
      <dgm:spPr/>
      <dgm:t>
        <a:bodyPr/>
        <a:lstStyle/>
        <a:p>
          <a:endParaRPr lang="en-US"/>
        </a:p>
      </dgm:t>
    </dgm:pt>
    <dgm:pt modelId="{F55B8C79-79CD-4DAE-8546-11A1C5F510BA}" type="sibTrans" cxnId="{74150A2F-5283-467D-A45D-90896702EFF8}">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69933" custLinFactNeighborY="-76976">
        <dgm:presLayoutVars>
          <dgm:chMax val="0"/>
          <dgm:bulletEnabled val="1"/>
        </dgm:presLayoutVars>
      </dgm:prSet>
      <dgm:spPr/>
    </dgm:pt>
    <dgm:pt modelId="{DE920B52-5F0B-4E5A-B827-AD323324BD50}" type="pres">
      <dgm:prSet presAssocID="{786FD7C7-0AD8-4C64-AD37-E9E2F0A122C3}" presName="childText" presStyleLbl="revTx" presStyleIdx="0" presStyleCnt="1" custScaleY="116587" custLinFactNeighborX="523" custLinFactNeighborY="-34966">
        <dgm:presLayoutVars>
          <dgm:bulletEnabled val="1"/>
        </dgm:presLayoutVars>
      </dgm:prSet>
      <dgm:spPr/>
    </dgm:pt>
  </dgm:ptLst>
  <dgm:cxnLst>
    <dgm:cxn modelId="{BE6FA705-56A3-426C-AFB6-AA5FA4DC1580}" type="presOf" srcId="{FA16090A-3BA7-483E-9900-70CA0357754D}" destId="{DE920B52-5F0B-4E5A-B827-AD323324BD50}" srcOrd="0" destOrd="6" presId="urn:microsoft.com/office/officeart/2005/8/layout/vList2"/>
    <dgm:cxn modelId="{6C62B709-A3BC-4A8A-A746-7AFC590902D0}" type="presOf" srcId="{786FD7C7-0AD8-4C64-AD37-E9E2F0A122C3}" destId="{5C3F5683-E2C1-4078-8C6D-99AF73ADFB5E}" srcOrd="0" destOrd="0" presId="urn:microsoft.com/office/officeart/2005/8/layout/vList2"/>
    <dgm:cxn modelId="{7AEA7710-6774-4788-8D39-C660477B0E2A}" srcId="{786FD7C7-0AD8-4C64-AD37-E9E2F0A122C3}" destId="{BE4B5C1B-7A36-415E-916D-7FA1D2F77995}" srcOrd="0" destOrd="0" parTransId="{9FD2ABCD-ECAD-4B67-8D2F-28602E572256}" sibTransId="{255B702A-72FB-4314-B717-9B7C35B4E0C2}"/>
    <dgm:cxn modelId="{4956FC2D-C2DF-4024-BE27-7C68A53EB7AB}" type="presOf" srcId="{BFFC02B3-0AC4-4704-9C97-235C3C19ABDA}" destId="{BA297CE5-BE5D-4F08-9245-5AAF0B6B5DDE}" srcOrd="0" destOrd="0" presId="urn:microsoft.com/office/officeart/2005/8/layout/vList2"/>
    <dgm:cxn modelId="{74150A2F-5283-467D-A45D-90896702EFF8}" srcId="{BE4B5C1B-7A36-415E-916D-7FA1D2F77995}" destId="{FA16090A-3BA7-483E-9900-70CA0357754D}" srcOrd="5" destOrd="0" parTransId="{8F73435A-B44F-4B23-9C69-0BB0F5094299}" sibTransId="{F55B8C79-79CD-4DAE-8546-11A1C5F510BA}"/>
    <dgm:cxn modelId="{3FBC0935-42B7-4329-9A2F-E7B678A1ABC6}" type="presOf" srcId="{F10C1596-6CF3-4F4A-BE84-2E77D43634A3}" destId="{DE920B52-5F0B-4E5A-B827-AD323324BD50}" srcOrd="0" destOrd="2" presId="urn:microsoft.com/office/officeart/2005/8/layout/vList2"/>
    <dgm:cxn modelId="{E9514836-CB20-4C59-9292-54FA89700EC7}" srcId="{BE4B5C1B-7A36-415E-916D-7FA1D2F77995}" destId="{7B3202AB-C683-4060-BCA2-8930D908B967}" srcOrd="4" destOrd="0" parTransId="{023FC926-0E0B-4533-80C8-3ECC5DC2FE4F}" sibTransId="{0DE96AE3-D63E-45D9-B2C9-7B84BC2C75B5}"/>
    <dgm:cxn modelId="{BA4E1264-9478-47FE-911B-6C4297B5407D}" type="presOf" srcId="{BE4B5C1B-7A36-415E-916D-7FA1D2F77995}" destId="{DE920B52-5F0B-4E5A-B827-AD323324BD50}" srcOrd="0" destOrd="0" presId="urn:microsoft.com/office/officeart/2005/8/layout/vList2"/>
    <dgm:cxn modelId="{D40C854E-3E46-440E-B56A-50EAFD0B51B9}" type="presOf" srcId="{57A30FC2-F335-4DAC-92D1-1CB4D7131FC4}" destId="{DE920B52-5F0B-4E5A-B827-AD323324BD50}" srcOrd="0" destOrd="4" presId="urn:microsoft.com/office/officeart/2005/8/layout/vList2"/>
    <dgm:cxn modelId="{9A593851-33F6-41E5-8A73-56FDD78649C1}" srcId="{BE4B5C1B-7A36-415E-916D-7FA1D2F77995}" destId="{F10C1596-6CF3-4F4A-BE84-2E77D43634A3}" srcOrd="1" destOrd="0" parTransId="{CCDC72BF-EA27-4550-A1BF-5955A634D55E}" sibTransId="{6ECD772D-2ACA-4F88-A157-6FA6D781AEBF}"/>
    <dgm:cxn modelId="{E1433987-1C01-4F8D-B3C9-CDFD7FEB597B}" type="presOf" srcId="{3C4CB8B4-07C0-45DE-B348-AAEC2275A19C}" destId="{DE920B52-5F0B-4E5A-B827-AD323324BD50}" srcOrd="0" destOrd="1"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B99D5A9B-B396-4FC4-9509-896ADF66096B}" srcId="{BE4B5C1B-7A36-415E-916D-7FA1D2F77995}" destId="{3C4CB8B4-07C0-45DE-B348-AAEC2275A19C}" srcOrd="0" destOrd="0" parTransId="{65D108CC-B16B-4DA7-9C34-C7983DBFA47C}" sibTransId="{7A87F508-52CF-4B93-8A53-92CB78E027DB}"/>
    <dgm:cxn modelId="{FEB1EAA2-7EA4-49C9-9D43-B50C7661916B}" type="presOf" srcId="{788E9F88-B8F5-4ED6-A28D-C176D6B89765}" destId="{DE920B52-5F0B-4E5A-B827-AD323324BD50}" srcOrd="0" destOrd="3" presId="urn:microsoft.com/office/officeart/2005/8/layout/vList2"/>
    <dgm:cxn modelId="{C16CD6A9-B86C-49F5-945F-4092785C2D42}" type="presOf" srcId="{7B3202AB-C683-4060-BCA2-8930D908B967}" destId="{DE920B52-5F0B-4E5A-B827-AD323324BD50}" srcOrd="0" destOrd="5" presId="urn:microsoft.com/office/officeart/2005/8/layout/vList2"/>
    <dgm:cxn modelId="{98F280EA-5253-4CAA-8952-E95C68FA6DEF}" srcId="{BE4B5C1B-7A36-415E-916D-7FA1D2F77995}" destId="{57A30FC2-F335-4DAC-92D1-1CB4D7131FC4}" srcOrd="3" destOrd="0" parTransId="{58DC2D36-9C26-4325-AFB6-AB2DB626443B}" sibTransId="{B2A56BC7-122C-4274-9BB9-1AD9093BC10B}"/>
    <dgm:cxn modelId="{DAFB3AF7-F43A-4DEC-947B-0B50942B851F}" srcId="{BE4B5C1B-7A36-415E-916D-7FA1D2F77995}" destId="{788E9F88-B8F5-4ED6-A28D-C176D6B89765}" srcOrd="2" destOrd="0" parTransId="{5591C26C-134C-4B58-9583-C77B6755483C}" sibTransId="{BAB6A014-DCC3-459A-B116-D8B94F56C14D}"/>
    <dgm:cxn modelId="{A04FD6E6-6479-4588-926F-DB726689C6BB}" type="presParOf" srcId="{BA297CE5-BE5D-4F08-9245-5AAF0B6B5DDE}" destId="{5C3F5683-E2C1-4078-8C6D-99AF73ADFB5E}" srcOrd="0" destOrd="0" presId="urn:microsoft.com/office/officeart/2005/8/layout/vList2"/>
    <dgm:cxn modelId="{13344511-24A0-4062-AC59-EF4CDB146781}" type="presParOf" srcId="{BA297CE5-BE5D-4F08-9245-5AAF0B6B5DDE}" destId="{DE920B52-5F0B-4E5A-B827-AD323324BD50}" srcOrd="1"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000" b="1" dirty="0">
              <a:effectLst>
                <a:outerShdw blurRad="38100" dist="38100" dir="2700000" algn="tl">
                  <a:srgbClr val="000000">
                    <a:alpha val="43137"/>
                  </a:srgbClr>
                </a:outerShdw>
              </a:effectLst>
              <a:latin typeface="Gotham Medium" panose="02000604030000020004"/>
              <a:cs typeface="Calibri" panose="020F0502020204030204" pitchFamily="34" charset="0"/>
            </a:rPr>
            <a:t>When to Give an Inheritance</a:t>
          </a:r>
          <a:endParaRPr lang="en-US" sz="20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8161" custLinFactY="-100000" custLinFactNeighborY="-105112">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000" b="1" dirty="0">
              <a:effectLst>
                <a:outerShdw blurRad="38100" dist="38100" dir="2700000" algn="tl">
                  <a:srgbClr val="000000">
                    <a:alpha val="43137"/>
                  </a:srgbClr>
                </a:outerShdw>
              </a:effectLst>
              <a:latin typeface="Gotham Medium" panose="02000604030000020004"/>
              <a:cs typeface="Calibri" panose="020F0502020204030204" pitchFamily="34" charset="0"/>
            </a:rPr>
            <a:t>Wild Living</a:t>
          </a:r>
          <a:endParaRPr lang="en-US" sz="20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100000" custLinFactNeighborY="-111249">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dgm:t>
        <a:bodyPr/>
        <a:lstStyle/>
        <a:p>
          <a:r>
            <a:rPr lang="en-US" sz="2000" b="1" dirty="0">
              <a:effectLst>
                <a:outerShdw blurRad="38100" dist="38100" dir="2700000" algn="tl">
                  <a:srgbClr val="000000">
                    <a:alpha val="43137"/>
                  </a:srgbClr>
                </a:outerShdw>
              </a:effectLst>
              <a:latin typeface="Gotham Medium" panose="02000604030000020004"/>
              <a:cs typeface="Calibri" panose="020F0502020204030204" pitchFamily="34" charset="0"/>
            </a:rPr>
            <a:t>The Father’s Love</a:t>
          </a:r>
          <a:endParaRPr lang="en-US" sz="2000" b="1"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100000" custLinFactNeighborY="-111249">
        <dgm:presLayoutVars>
          <dgm:chMax val="0"/>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B3C2A3E-7872-430B-9042-744484E1FD21}">
      <dgm:prSet custT="1"/>
      <dgm:spPr>
        <a:solidFill>
          <a:srgbClr val="002060"/>
        </a:solidFill>
      </dgm:spPr>
      <dgm:t>
        <a:bodyPr/>
        <a:lstStyle/>
        <a:p>
          <a:pPr algn="ctr"/>
          <a:r>
            <a:rPr lang="en-US" sz="2800" b="1" dirty="0"/>
            <a:t>Homecoming</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E920F94F-068B-4202-82BB-E07CE7898977}" type="parTrans" cxnId="{94B757A8-7752-4E09-976F-A8ECA4D5EAD3}">
      <dgm:prSet/>
      <dgm:spPr/>
      <dgm:t>
        <a:bodyPr/>
        <a:lstStyle/>
        <a:p>
          <a:endParaRPr lang="en-US"/>
        </a:p>
      </dgm:t>
    </dgm:pt>
    <dgm:pt modelId="{00994203-C94A-4094-B5AD-8F35F00A0945}" type="sibTrans" cxnId="{94B757A8-7752-4E09-976F-A8ECA4D5EAD3}">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B92BC08D-B2A6-434E-B00A-D218BB573CD0}" type="pres">
      <dgm:prSet presAssocID="{DB3C2A3E-7872-430B-9042-744484E1FD21}" presName="parentText" presStyleLbl="node1" presStyleIdx="0" presStyleCnt="1" custScaleY="36435" custLinFactY="-84354" custLinFactNeighborX="435" custLinFactNeighborY="-100000">
        <dgm:presLayoutVars>
          <dgm:chMax val="0"/>
          <dgm:bulletEnabled val="1"/>
        </dgm:presLayoutVars>
      </dgm:prSet>
      <dgm:spPr>
        <a:prstGeom prst="flowChartMagneticDrum">
          <a:avLst/>
        </a:prstGeom>
      </dgm:spPr>
    </dgm:pt>
  </dgm:ptLst>
  <dgm:cxnLst>
    <dgm:cxn modelId="{4956FC2D-C2DF-4024-BE27-7C68A53EB7AB}" type="presOf" srcId="{BFFC02B3-0AC4-4704-9C97-235C3C19ABDA}" destId="{BA297CE5-BE5D-4F08-9245-5AAF0B6B5DDE}" srcOrd="0" destOrd="0" presId="urn:microsoft.com/office/officeart/2005/8/layout/vList2"/>
    <dgm:cxn modelId="{3C0F6991-4621-48EE-B1E8-F3925CC97D51}" type="presOf" srcId="{DB3C2A3E-7872-430B-9042-744484E1FD21}" destId="{B92BC08D-B2A6-434E-B00A-D218BB573CD0}" srcOrd="0" destOrd="0" presId="urn:microsoft.com/office/officeart/2005/8/layout/vList2"/>
    <dgm:cxn modelId="{94B757A8-7752-4E09-976F-A8ECA4D5EAD3}" srcId="{BFFC02B3-0AC4-4704-9C97-235C3C19ABDA}" destId="{DB3C2A3E-7872-430B-9042-744484E1FD21}" srcOrd="0" destOrd="0" parTransId="{E920F94F-068B-4202-82BB-E07CE7898977}" sibTransId="{00994203-C94A-4094-B5AD-8F35F00A0945}"/>
    <dgm:cxn modelId="{91D33EDF-A5D5-4326-821E-3FABE9AA3E17}" type="presParOf" srcId="{BA297CE5-BE5D-4F08-9245-5AAF0B6B5DDE}" destId="{B92BC08D-B2A6-434E-B00A-D218BB573CD0}"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10250259" cy="850944"/>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all" baseline="0" dirty="0">
              <a:effectLst>
                <a:outerShdw blurRad="38100" dist="38100" dir="2700000" algn="tl">
                  <a:srgbClr val="000000">
                    <a:alpha val="43137"/>
                  </a:srgbClr>
                </a:outerShdw>
              </a:effectLst>
              <a:latin typeface="Gotham Medium" panose="02000604030000020004"/>
              <a:cs typeface="Times New Roman" panose="02020603050405020304" pitchFamily="18" charset="0"/>
            </a:rPr>
            <a:t>REPENTANCE AND FAITH</a:t>
          </a:r>
          <a:endParaRPr lang="en-US" sz="2800" b="1" kern="1200" cap="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41540" y="41540"/>
        <a:ext cx="10167179" cy="767864"/>
      </dsp:txXfrm>
    </dsp:sp>
    <dsp:sp modelId="{DE920B52-5F0B-4E5A-B827-AD323324BD50}">
      <dsp:nvSpPr>
        <dsp:cNvPr id="0" name=""/>
        <dsp:cNvSpPr/>
      </dsp:nvSpPr>
      <dsp:spPr>
        <a:xfrm>
          <a:off x="0" y="1039366"/>
          <a:ext cx="10250259" cy="345109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2544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u="sng" kern="1200"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Support Scripture for </a:t>
          </a:r>
          <a:r>
            <a:rPr lang="en-US" sz="2400" b="1" kern="1200" dirty="0">
              <a:solidFill>
                <a:schemeClr val="tx1"/>
              </a:solidFill>
              <a:effectLst/>
              <a:latin typeface="Gotham Medium" panose="02000604030000020004"/>
              <a:ea typeface="+mn-ea"/>
              <a:cs typeface="+mn-cs"/>
            </a:rPr>
            <a:t>Week of January 12 through January 17</a:t>
          </a:r>
          <a:endParaRPr lang="en-US" sz="2800" b="1" u="sng" kern="1200" cap="small" baseline="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James 1:2–8—Praying for Wisdom.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Jeremiah 29:10–14—Praying and Seeking God.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Philippians 4:4–9—Praying with Thanksgiving.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Psalm 61—Praying for Protection.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Matthew 6:5–15—Praying as Jesus Taught. </a:t>
          </a:r>
        </a:p>
        <a:p>
          <a:pPr marL="457200" lvl="2" indent="-228600" algn="l" defTabSz="1066800">
            <a:lnSpc>
              <a:spcPct val="90000"/>
            </a:lnSpc>
            <a:spcBef>
              <a:spcPct val="0"/>
            </a:spcBef>
            <a:spcAft>
              <a:spcPct val="20000"/>
            </a:spcAft>
            <a:buChar char="•"/>
          </a:pPr>
          <a:r>
            <a:rPr lang="en-US" sz="2400" b="1" kern="1200" dirty="0">
              <a:solidFill>
                <a:schemeClr val="tx1"/>
              </a:solidFill>
              <a:effectLst/>
              <a:latin typeface="Gotham Medium" panose="02000604030000020004"/>
              <a:ea typeface="+mn-ea"/>
              <a:cs typeface="+mn-cs"/>
            </a:rPr>
            <a:t>Genesis 18:23–33—Praying for Others. </a:t>
          </a:r>
          <a:endParaRPr lang="en-US" sz="2400" b="1" kern="1200" dirty="0">
            <a:latin typeface="Gotham Medium" panose="02000604030000020004"/>
          </a:endParaRPr>
        </a:p>
      </dsp:txBody>
      <dsp:txXfrm>
        <a:off x="0" y="1039366"/>
        <a:ext cx="10250259" cy="3451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4270143" cy="478853"/>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When to Give an Inheritance</a:t>
          </a:r>
          <a:endParaRPr lang="en-US" sz="20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3376" y="23376"/>
        <a:ext cx="4223391" cy="432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5861696" cy="450166"/>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Wild Living</a:t>
          </a:r>
          <a:endParaRPr lang="en-US" sz="20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5817746" cy="406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5861696" cy="450166"/>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The Father’s Love</a:t>
          </a:r>
          <a:endParaRPr lang="en-US" sz="2000" b="1" kern="1200" cap="small" baseline="0" dirty="0">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5817746" cy="406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C08D-B2A6-434E-B00A-D218BB573CD0}">
      <dsp:nvSpPr>
        <dsp:cNvPr id="0" name=""/>
        <dsp:cNvSpPr/>
      </dsp:nvSpPr>
      <dsp:spPr>
        <a:xfrm>
          <a:off x="0" y="408473"/>
          <a:ext cx="10322744" cy="436520"/>
        </a:xfrm>
        <a:prstGeom prst="flowChartMagneticDrum">
          <a:avLst/>
        </a:prstGeom>
        <a:solidFill>
          <a:srgbClr val="002060"/>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Homecoming</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1720457" y="408473"/>
        <a:ext cx="5161372" cy="436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ECA48-D23B-4663-9D08-6AEB9B1C0DF3}" type="datetimeFigureOut">
              <a:rPr lang="en-US" smtClean="0"/>
              <a:t>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D4CD5-9566-4C38-A0F6-B94B576E1E01}" type="slidenum">
              <a:rPr lang="en-US" smtClean="0"/>
              <a:t>‹#›</a:t>
            </a:fld>
            <a:endParaRPr lang="en-US"/>
          </a:p>
        </p:txBody>
      </p:sp>
    </p:spTree>
    <p:extLst>
      <p:ext uri="{BB962C8B-B14F-4D97-AF65-F5344CB8AC3E}">
        <p14:creationId xmlns:p14="http://schemas.microsoft.com/office/powerpoint/2010/main" val="422265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9D4CD5-9566-4C38-A0F6-B94B576E1E01}" type="slidenum">
              <a:rPr lang="en-US" smtClean="0"/>
              <a:t>1</a:t>
            </a:fld>
            <a:endParaRPr lang="en-US"/>
          </a:p>
        </p:txBody>
      </p:sp>
    </p:spTree>
    <p:extLst>
      <p:ext uri="{BB962C8B-B14F-4D97-AF65-F5344CB8AC3E}">
        <p14:creationId xmlns:p14="http://schemas.microsoft.com/office/powerpoint/2010/main" val="291372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The Shameless Son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Mom, Dad, I wish you were already dead. </a:t>
            </a:r>
            <a:r>
              <a:rPr lang="en-US" sz="1200" kern="1200" dirty="0">
                <a:solidFill>
                  <a:schemeClr val="tx1"/>
                </a:solidFill>
                <a:effectLst/>
                <a:latin typeface="+mn-lt"/>
                <a:ea typeface="+mn-ea"/>
                <a:cs typeface="+mn-cs"/>
              </a:rPr>
              <a:t>Most of us wouldn’t dream of saying that to a parent. But that’s the kind of son in Jesus’ parable.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son who is so anxious to be rid of his father that, instead of waiting to inherit a portion of the father’s property, he asks for an immediate inheritance, what he calls “my share”—even if it means dividing the estate (Luke 15:12). Probably more shocking is that the father grants this shameless request, at great harm to the family.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final slap in the face, the son leaves home (v. 13). In short order, the inheritance that took a large part of his father’s life to save is spent and gone, and Jesus leaves us to guess at what He means by the son’s “wild living. ” There is no excuse, no thoughtful defense, no framing of the situation that paints the son in a positive light. Since he finds himself in desperate need, he takes a job feeding pigs, whose food only makes him salivate (vv. 15–16).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beside the pigs—creatures not even raised and eaten by faithful Jews—that the man decides to try one more shameless gamble. Instead of persisting with no food and no money, he decides to return to the father (vv. 17–19). His plan is to implore his father for mercy, hoping to be given a well-paying job. It’s not remorse that sends him home; it is hunger.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paints the younger son as openly dishonoring his father—functionally saying, “I want your stuff, not you.” Asking for the inheritance early is a relational rupture, and leaving home seals the insult. His “wild living” shows waste and moral collapse, ending in a shameful job among pigs—unclean animals to a faithful Jew. The turning point comes when suffering awakens self-preservation. His first motive is hunger, not holiness, yet God often uses need to start the journey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Sin is shameless self-rule that dishonors the Father, but even self-interested “turning back” can be the first step God uses to bring a sinner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younger son demands his share, the father grants it, and the son leaves home and quickly wastes everything in reckless living. He falls into desperate poverty and humiliating work feeding pigs, longing even for their food. In that lowest place, he decides to return to his father with a prepared speech, hoping to be treated as a hired servant. His return begins less from remorse than from hunger, showing how suffering can push a sinner toward the door of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inheritance request is a moral insult: It treats the father like he’s already dead and values possessions over relationship.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Sin degrades quickly: “Wild living” leads from freedom to slavery, from wealth to want, and from dignity to the pigsty.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Need can start repentance’s path: His initial return is driven by hunger, but it still turns him back toward the father’s house.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Self-centered choices wound others deeply: Sin is never private; it damages family, honor, and trust.</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God can use rock-bottom to rescue: Consequences can become a severe mercy that brings clarity and direction.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Don’t wait for perfect motives to return: Start toward the Father—He can turn survival-steps into sincere repentance as you come into His presence.</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52767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DC27C-302B-19E4-2745-D239CCA97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5DF86-7575-7626-3776-A4B9439D8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823F6-9FBD-5A7B-3FE3-0D041AACFBF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&gt;&lt;&gt;&lt;&gt;&lt;&gt;&lt;&gt;&lt;&gt;&lt;&gt;&lt;&gt;&lt;&gt;&lt;&gt;&lt;&gt;&lt;&gt;&lt;&gt;&lt;&gt;&lt;&gt;&lt;&gt;&lt;&gt;&lt;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Unreasonable Father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father of Jesus’ parable is many things, but </a:t>
            </a:r>
            <a:r>
              <a:rPr lang="en-US" sz="1200" i="1" kern="1200" dirty="0">
                <a:solidFill>
                  <a:schemeClr val="tx1"/>
                </a:solidFill>
                <a:effectLst/>
                <a:latin typeface="+mn-lt"/>
                <a:ea typeface="+mn-ea"/>
                <a:cs typeface="+mn-cs"/>
              </a:rPr>
              <a:t>reasonable </a:t>
            </a:r>
            <a:r>
              <a:rPr lang="en-US" sz="1200" kern="1200" dirty="0">
                <a:solidFill>
                  <a:schemeClr val="tx1"/>
                </a:solidFill>
                <a:effectLst/>
                <a:latin typeface="+mn-lt"/>
                <a:ea typeface="+mn-ea"/>
                <a:cs typeface="+mn-cs"/>
              </a:rPr>
              <a:t>is not one of them. Instead of denying the son’s request, he gives what is asked. He allows the son to squander the inheritance, but Jesus is not using this parable to give parenting advice. Rather, Jesus is building up our expectations for the moment the son comes home. Jesus sets us up to expect an awkward scene where the son is forced to beg.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father in the parable is the one who restores the relationship. We are used to seeing people run for exercise, but a respectable Jewish man wearing robes would never be seen picking up the bottom of his garment to run at breakneck speed. The scene is almost comical, if it were not otherwise an overwhelming act of generous love.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son only gets halfway through his prepared speech before the father cuts him off to start the preparations for a great feast. By clothing the son, placing a ring on his finger, and placing sandals on his feet, the father is showing the world that his son is redeemed into his family position. The ring might be a signet ring, granting authority to a son who has just shown an appalling lack of judgment, and a fattened calf would provide enough meat for a small community. The father’s words proclaim the joy of a metaphorical resurrection: the son was “dead” and is now “alive again”; although he was “lost,” he has been “found” (Luke 15:24). The father makes no mention of the son’s shameless actions. They are as good as forgotten.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reading is from Acts. In response to Peter’s preaching, a great crowd are baptized in the name of Jesus (Acts 2:38). Instead of robes and a signet ring, the Father in heaven stands ready to pour out the Holy Spirit, a “deposit guaranteeing our inheritance” (Eph. 1:14). God’s reception of the lost is as unreasonable as the father’s actions in the parable. The prophets say this about the Lord’s mercy: “As the heavens are higher than the earth, so are my ways higher than your ways” (Isa. 55:9).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highlights the father as “unreasonable” because he behaves unlike expected cultural norms. He grants the son’s request, then later takes the initiative in reconciliation—running to meet him, interrupting the son’s bargaining speech, and restoring him publicly. The robe, ring, and sandals signal full sonship, not probation. The feast declares community-level joy: “dead…alive,” “lost…found.” The Acts 2 link shows the same divine pattern—God receives repentant sinners and marks them with the Holy Spirit, guaranteeing their inheritance. Grace outpaces human “fairness.”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grace is “unreasonable” to human pride—He runs toward repentant sinners, restores them fully, and celebrates their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Rather than refusing the son, the father allows the inheritance and the consequences. When the son returns, the father shocks expectations by running to him, embracing him, and cutting off his prepared plea. He restores him with robe, ring, and sandals, then throws a feast and declares the son alive and found. The son’s past is not rehearsed; it is treated as forgiven. In Acts, God similarly welcomes those who respond to the gospel, giving the Holy Spirit as the pledge of their inheritance.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father initiates restoration: He runs, embraces, and reinstates before the son can negotiate servant status.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Restoration is complete and public: Robe, ring, and sandals signal identity, authority, and belonging—full family position.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Heaven’s welcome matches the parable: In Acts 2, God receives the repentant through Christ and grants the Spirit as the guarantee of inheritance.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Grace is greater than shame: Your past does not get the last word when the Father forgives.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Stop bargaining with God: Come honest and humble—God restores by mercy, not by deals.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church should mirror the Father’s joy: When someone returns, we celebrate repentance and help them walk in restored identity, not keep them at arm’s length.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80FF7D9C-31E2-962B-7DF5-B85C6158531D}"/>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75065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section answers “Who is the ‘we’?” in Psalm 100 by tracing God’s people from Israel to the worldwide people of God in Christ. Israel was chosen to be a blessing-bearer, not a private club. Jesus’ words about “other sheep” (John 10:16) point to Gentiles being gathered into one flock under one Shepherd. Pentecost preaching extends the invitation to all who trust Christ. Galatians emphasizes equal standing in the gospel: unity is not sameness, but shared adoption and inheritance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Christ, God’s “sheep” includes all who believe—one flock, one Shepherd, one inheritance—without divisions of race, status, or gender.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100 celebrates God’s covenant people, originally Israel, as “the sheep of his pasture.” Jesus reveals that God will gather “other sheep” beyond Israel, opening covenant blessings to all nations through faith in Him. Peter’s Pentecost message proclaims this open invitation: sinners and outsiders can enter God’s presence with thanksgiving and praise. Paul explains the result—believers are one in Christ and become heirs of the promise, not by ancestry, but by belonging to Jesus.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people began with Israel’s calling: chosen to carry God’s blessing outward, not to hoard it inward.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gathers “other sheep”: Gentiles and outsiders are brought into one flock through faith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gospel removes status barriers: in Christ, all believers share equal standing and inheritance as heirs.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Your identity is received, not achieved: you become God’s sheep by trusting Christ, not by pedigree or performance.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Reject partiality in the church: any division that treats believers as “less than” contradicts the one-flock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Live like an heir: worship with gratitude, walk in belonging, and invite others into the Shepherd’s care.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98140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devotion applies Luke 15’s “welcome home” theme to everyday experiences of exclusion. The lunchroom tables illustrate how humans rank people and protect status. Jesus breaks that pattern by eating with “sinners and outcasts,” not to approve sin, but to invite repentance and transformation. The passage emphasizes a key gospel truth: apart from grace, we are all outsiders. Christ’s cross is the basis of our inclusion—He brings the outcast near, makes them children, and promises a future feast where all redeemed are welcomed.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welcomes outsiders through the cross, calling them to repent, believe, and belong—so the outcast becomes family at God’s 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writer remembers school lunch tables that separated the popular from the outcast. That same “us vs. them” mindset appeared in Jesus’ day, as religious leaders rejected those labeled sinners. Jesus challenged that division by eating with outcasts and inviting them to repent and follow Him. The devotion stresses that all people are sinners who would be excluded from God without the Father’s love shown in Christ. Through faith, outsiders become friends and children, anticipating the coming “wedding supper of the Lamb.”</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Human systems exclude; Jesus includes: </a:t>
            </a:r>
            <a:r>
              <a:rPr lang="en-US" sz="1200" b="0" kern="1200" dirty="0">
                <a:solidFill>
                  <a:schemeClr val="tx1"/>
                </a:solidFill>
                <a:effectLst/>
                <a:latin typeface="+mn-lt"/>
                <a:ea typeface="+mn-ea"/>
                <a:cs typeface="+mn-cs"/>
              </a:rPr>
              <a:t>we divide by status, but Christ reaches every table with grace.</a:t>
            </a:r>
          </a:p>
          <a:p>
            <a:pPr lvl="1"/>
            <a:r>
              <a:rPr lang="en-US" sz="1200" b="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Welcome has a purpose: </a:t>
            </a:r>
            <a:r>
              <a:rPr lang="en-US" sz="1200" b="0" kern="1200" dirty="0">
                <a:solidFill>
                  <a:schemeClr val="tx1"/>
                </a:solidFill>
                <a:effectLst/>
                <a:latin typeface="+mn-lt"/>
                <a:ea typeface="+mn-ea"/>
                <a:cs typeface="+mn-cs"/>
              </a:rPr>
              <a:t>Jesus eats with sinners to call them to repentance, not to excuse sin.</a:t>
            </a:r>
          </a:p>
          <a:p>
            <a:pPr lvl="1"/>
            <a:r>
              <a:rPr lang="en-US" sz="1200" b="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The cross secures belonging: </a:t>
            </a:r>
            <a:r>
              <a:rPr lang="en-US" sz="1200" b="0" kern="1200" dirty="0">
                <a:solidFill>
                  <a:schemeClr val="tx1"/>
                </a:solidFill>
                <a:effectLst/>
                <a:latin typeface="+mn-lt"/>
                <a:ea typeface="+mn-ea"/>
                <a:cs typeface="+mn-cs"/>
              </a:rPr>
              <a:t>our seat at God’s table is earned by Christ, not by our social or moral résumé.</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Refuse the “Pharisee lens”: </a:t>
            </a:r>
            <a:r>
              <a:rPr lang="en-US" sz="1200" b="0" kern="1200" dirty="0">
                <a:solidFill>
                  <a:schemeClr val="tx1"/>
                </a:solidFill>
                <a:effectLst/>
                <a:latin typeface="+mn-lt"/>
                <a:ea typeface="+mn-ea"/>
                <a:cs typeface="+mn-cs"/>
              </a:rPr>
              <a:t>examine your own heart first; pride blinds us to our need for mercy.</a:t>
            </a:r>
          </a:p>
          <a:p>
            <a:pPr lvl="1"/>
            <a:r>
              <a:rPr lang="en-US" sz="1200" b="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Make your church a table of grace: </a:t>
            </a:r>
            <a:r>
              <a:rPr lang="en-US" sz="1200" b="0" kern="1200" dirty="0">
                <a:solidFill>
                  <a:schemeClr val="tx1"/>
                </a:solidFill>
                <a:effectLst/>
                <a:latin typeface="+mn-lt"/>
                <a:ea typeface="+mn-ea"/>
                <a:cs typeface="+mn-cs"/>
              </a:rPr>
              <a:t>greet “outsiders” with warmth, dignity, and clear gospel invitation to follow Jesus.</a:t>
            </a:r>
          </a:p>
          <a:p>
            <a:pPr lvl="1"/>
            <a:r>
              <a:rPr lang="en-US" sz="1200" b="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Live as someone welcomed: </a:t>
            </a:r>
            <a:r>
              <a:rPr lang="en-US" sz="1200" b="0" kern="1200" dirty="0">
                <a:solidFill>
                  <a:schemeClr val="tx1"/>
                </a:solidFill>
                <a:effectLst/>
                <a:latin typeface="+mn-lt"/>
                <a:ea typeface="+mn-ea"/>
                <a:cs typeface="+mn-cs"/>
              </a:rPr>
              <a:t>when shame whispers “outcast,” answer with the cross—Christ made you family, and He is preparing a feast.</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05281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E8D0-51D7-6DBB-1B43-22AAB1CD25B7}"/>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992E9105-B5C6-7597-9D8C-72A1F96E9254}"/>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A14F3825-9F7D-4F40-372C-408B77BC7E53}"/>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Why do you think </a:t>
            </a:r>
            <a:r>
              <a:rPr lang="en-US" sz="1200" b="1" i="1" kern="1200" dirty="0">
                <a:solidFill>
                  <a:schemeClr val="tx1"/>
                </a:solidFill>
                <a:effectLst/>
                <a:latin typeface="+mn-lt"/>
                <a:ea typeface="+mn-ea"/>
                <a:cs typeface="+mn-cs"/>
              </a:rPr>
              <a:t>welcome </a:t>
            </a:r>
            <a:r>
              <a:rPr lang="en-US" sz="1200" b="1" kern="1200" dirty="0">
                <a:solidFill>
                  <a:schemeClr val="tx1"/>
                </a:solidFill>
                <a:effectLst/>
                <a:latin typeface="+mn-lt"/>
                <a:ea typeface="+mn-ea"/>
                <a:cs typeface="+mn-cs"/>
              </a:rPr>
              <a:t>is expressed so often with food?</a:t>
            </a:r>
            <a:r>
              <a:rPr lang="en-US" sz="1800" dirty="0">
                <a:effectLst/>
              </a:rPr>
              <a:t> </a:t>
            </a:r>
          </a:p>
          <a:p>
            <a:pPr lvl="1"/>
            <a:r>
              <a:rPr lang="en-US" sz="1200" kern="1200" dirty="0">
                <a:solidFill>
                  <a:schemeClr val="tx1"/>
                </a:solidFill>
                <a:effectLst/>
                <a:latin typeface="+mn-lt"/>
                <a:ea typeface="+mn-ea"/>
                <a:cs typeface="+mn-cs"/>
              </a:rPr>
              <a:t>Humans tend to eat with people with whom they feel at ease. Sharing a meal is a biological and psychological signal to us: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is a group. When we share table fellowship, we are extending the image of God’s great banquet. </a:t>
            </a:r>
          </a:p>
          <a:p>
            <a:r>
              <a:rPr lang="en-US" sz="1200" b="1" kern="1200" dirty="0">
                <a:solidFill>
                  <a:schemeClr val="tx1"/>
                </a:solidFill>
                <a:effectLst/>
                <a:latin typeface="+mn-lt"/>
                <a:ea typeface="+mn-ea"/>
                <a:cs typeface="+mn-cs"/>
              </a:rPr>
              <a:t>2 Why is it important for us to remember that we were once outcast, but welcomed by Jesus?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are evaluated by God on the basis of the mercy and compassion that we show </a:t>
            </a:r>
            <a:r>
              <a:rPr lang="en-US" sz="1200" i="1" kern="1200" dirty="0">
                <a:solidFill>
                  <a:schemeClr val="tx1"/>
                </a:solidFill>
                <a:effectLst/>
                <a:latin typeface="+mn-lt"/>
                <a:ea typeface="+mn-ea"/>
                <a:cs typeface="+mn-cs"/>
              </a:rPr>
              <a:t>after </a:t>
            </a:r>
            <a:r>
              <a:rPr lang="en-US" sz="1200" kern="1200" dirty="0">
                <a:solidFill>
                  <a:schemeClr val="tx1"/>
                </a:solidFill>
                <a:effectLst/>
                <a:latin typeface="+mn-lt"/>
                <a:ea typeface="+mn-ea"/>
                <a:cs typeface="+mn-cs"/>
              </a:rPr>
              <a:t>we have received such abundant mercy from God (see Matt. 25:31–46). </a:t>
            </a:r>
          </a:p>
          <a:p>
            <a:r>
              <a:rPr lang="en-US" sz="1200" b="1" kern="1200" dirty="0">
                <a:solidFill>
                  <a:schemeClr val="tx1"/>
                </a:solidFill>
                <a:effectLst/>
                <a:latin typeface="+mn-lt"/>
                <a:ea typeface="+mn-ea"/>
                <a:cs typeface="+mn-cs"/>
              </a:rPr>
              <a:t>3 How can we continue to reach those who are outside of Christ with the good news of Jesus?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is a question that each of us needs to answer. We might grow weary of being a light and a witness as individuals, but as a community of people who share gifts like hospitality, we can turn to others for support. We might also think of large Christian church organizations that do big things for others, which we would not be able to do alone. This might be a good opportunity for us all to investigate and consider supporting a local or global ministry of compassionate care for others.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93222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This “homecoming” story uses a warm church memory to illustrate the gospel’s welcome: people with a true connection to the family are given a place at the table. The lesson then ties that image to Luke 15 and Acts 2. Luke 15 celebrates the repentant return of the “far off,” while Acts 2 calls people to repentance and promises forgiveness and the Spirit—an invitation that stretches beyond Jews to “all that are afar off.” The application confronts the “older brother” spirit: faithful church members must reflect the Father’s joy, not resentment.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rejoices to welcome the repentant home, and the church must mirror His embrace by giving returning sinners and new believers a seat at the 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author remembers church homecoming meals where even unfamiliar faces belonged because they had ties to the church family. That picture becomes a lens for today’s scriptures: Luke 15 highlights heaven’s joy when the wayward repents and returns, and Acts 2 proclaims repentance, forgiveness, and the Spirit for those God calls—even those once “afar off.” The church today sees both newcomers and returners. God greets each with grace, and believers are urged to join the Father’s celebration by welcoming them as family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table is a picture of belonging: homecoming meals illustrate how family identity creates welcome, even for those not well-known.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Luke 15 and Acts 2 share one theme: God brings the “far off” near through repentance and faith, and heaven rejoices.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church is called to act like the Father: faithful insiders must resist the older-brother attitude and celebrate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Make room at the table: greet newcomers and returning members with warmth, not suspicion—help them reconnect step by step.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Celebrate repentance, don’t interrogate it: joy is the Father’s response; disciples should be quick to forgive and eager to restore.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See every return as a miracle of grace: whether someone comes back after years away or believes for the first time, respond with worship, support, and discipleship.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b="1"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&gt;&lt;&gt;&lt;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“Live It Out” moves the lesson from understanding to obedience. In Luke 15, the father’s feast is not extra—it is the public declaration that restoration is real and joy is appropriate. Table fellowship becomes a discipleship tool: it affirms repentance, strengthens faith, and signals belonging. The focus isn’t entertainment; it’s encouragement. The invitation also widens the application: celebrate both the new believer turning around and the seasoned saint who has quietly walked with God for years.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Sharing a meal is a simple, powerful way to affirm faith, celebrate repentance, and strengthen belonging in God’s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Because God welcomes repentant people with joy, believers are encouraged to do the same. The father’s feast in the parable models a community celebration for someone “found.” The weekly action step is to identify someone whose faith should be honored—either a recent turnaround or long-term faithfulness—and gather for a meal or table fellowship. If your group agrees, plan a celebratory time that builds up and encourages continued walking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Celebration confirms restoration: a shared meal says, “You belong here; God’s grace is real.”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Affirmation strengthens discipleship: encouragement helps new and growing believers keep walking forward.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Honor both the new and the faithful: celebrate repentance stories and steady obedience that often goes unnoticed.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Encouragement is ministry, not optional: people thrive when their faith is seen and supported.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Meals can be sacred moments: the table can become a place of healing, testimony, prayer, and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Celebrate what heaven celebrates: when God rejoices over repentance and faithfulness, we should too—quickly, sincerely, and publicly.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Shameless Son </a:t>
            </a:r>
          </a:p>
          <a:p>
            <a:r>
              <a:rPr lang="en-US" sz="2400" b="1" kern="1200" dirty="0">
                <a:solidFill>
                  <a:schemeClr val="tx1"/>
                </a:solidFill>
                <a:effectLst/>
                <a:latin typeface="+mn-lt"/>
                <a:ea typeface="+mn-ea"/>
                <a:cs typeface="+mn-cs"/>
              </a:rPr>
              <a:t>1 What are the different shameless actions of the son in this text?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First, the son makes a request that communicates he does not care about his father’s wellbeing. He wants his inheritance (which would usually come at the father’s death). Second, he leaves home and abandons the family. Third, he squanders the inheritance on wild living. Finally, he is reduced to a shameful job for a Jew: he becomes the one to feed pigs. </a:t>
            </a:r>
          </a:p>
          <a:p>
            <a:r>
              <a:rPr lang="en-US" sz="2400" b="1" kern="1200" dirty="0">
                <a:solidFill>
                  <a:schemeClr val="tx1"/>
                </a:solidFill>
                <a:effectLst/>
                <a:latin typeface="+mn-lt"/>
                <a:ea typeface="+mn-ea"/>
                <a:cs typeface="+mn-cs"/>
              </a:rPr>
              <a:t>2 How would you expect a reasonable father to respond to his son’s request?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reasonable father could have denied the request. A father in this position could easily turn out a disrespectful son, write him out of the will, and shame him publicly before others in the family. Nothing compels the father to agree to any of this.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7332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B173-1E2E-6A28-C57E-C8A85DDE6475}"/>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60EDC89B-4E6C-CB5A-C0E3-2536CE1AE51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4600740B-94CE-DCF2-B4A1-0F09994156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Unreasonable Father </a:t>
            </a:r>
          </a:p>
          <a:p>
            <a:r>
              <a:rPr lang="en-US" sz="2400" b="1" kern="1200" dirty="0">
                <a:solidFill>
                  <a:schemeClr val="tx1"/>
                </a:solidFill>
                <a:effectLst/>
                <a:latin typeface="+mn-lt"/>
                <a:ea typeface="+mn-ea"/>
                <a:cs typeface="+mn-cs"/>
              </a:rPr>
              <a:t>1 In what ways does the Father in the parable reflect God and His love?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father of the parable shows an unreasonable patience toward the wayward child. </a:t>
            </a:r>
            <a:r>
              <a:rPr lang="en-US" sz="2400" i="1" kern="1200" dirty="0">
                <a:solidFill>
                  <a:schemeClr val="tx1"/>
                </a:solidFill>
                <a:effectLst/>
                <a:latin typeface="+mn-lt"/>
                <a:ea typeface="+mn-ea"/>
                <a:cs typeface="+mn-cs"/>
              </a:rPr>
              <a:t>Patience </a:t>
            </a:r>
            <a:r>
              <a:rPr lang="en-US" sz="2400" kern="1200" dirty="0">
                <a:solidFill>
                  <a:schemeClr val="tx1"/>
                </a:solidFill>
                <a:effectLst/>
                <a:latin typeface="+mn-lt"/>
                <a:ea typeface="+mn-ea"/>
                <a:cs typeface="+mn-cs"/>
              </a:rPr>
              <a:t>is sometimes noted in Scripture as an important way that God gives opportunity for more people to gain salvation (see Ps. 103:8; 2 Peter 3:9; 1 Tim. 1:16). God shows more mercy and patience than any human father would show. </a:t>
            </a:r>
          </a:p>
          <a:p>
            <a:r>
              <a:rPr lang="en-US" sz="2400" b="1" kern="1200" dirty="0">
                <a:solidFill>
                  <a:schemeClr val="tx1"/>
                </a:solidFill>
                <a:effectLst/>
                <a:latin typeface="+mn-lt"/>
                <a:ea typeface="+mn-ea"/>
                <a:cs typeface="+mn-cs"/>
              </a:rPr>
              <a:t>2 Do you think that the father in the parable was worried about making reasonable decisions? Why or why not?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father in the parable does not show any regard for what others think of him. He runs to his son, which is something an honorable man would be inclined to avoid. He agreed to give the son a premature inheritance. Just like Jesus received criticism for dining with tax collectors and sinners, God does not worry about giving the appearance of being too merciful and compassionate. </a:t>
            </a:r>
          </a:p>
          <a:p>
            <a:r>
              <a:rPr lang="en-US" sz="2400" b="1" kern="1200" dirty="0">
                <a:solidFill>
                  <a:schemeClr val="tx1"/>
                </a:solidFill>
                <a:effectLst/>
                <a:latin typeface="+mn-lt"/>
                <a:ea typeface="+mn-ea"/>
                <a:cs typeface="+mn-cs"/>
              </a:rPr>
              <a:t>3 What kind of inheritance do people turning to God receive in Acts 2:38–39?</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Holy Spirit is sometimes called an inheritance from God (Eph. 1:14). Those who turn to Jesus receive adoption as children of God, not as second-tier servants.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5434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dirty="0">
              <a:solidFill>
                <a:srgbClr val="002060"/>
              </a:solidFill>
              <a:latin typeface="Gotham Book"/>
            </a:endParaRPr>
          </a:p>
        </p:txBody>
      </p:sp>
    </p:spTree>
    <p:extLst>
      <p:ext uri="{BB962C8B-B14F-4D97-AF65-F5344CB8AC3E}">
        <p14:creationId xmlns:p14="http://schemas.microsoft.com/office/powerpoint/2010/main" val="42011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we are grateful for Your boundless grace and mercy. Teach us to seek Your forgiveness wholeheartedly and extend that grace to others. Grant us wisdom that we may avoid learning lessons “the hard way. ” We pray this in the name of Jesus.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Father eagerly waits to welcome us home!</a:t>
            </a:r>
          </a:p>
        </p:txBody>
      </p:sp>
      <p:sp>
        <p:nvSpPr>
          <p:cNvPr id="4" name="Slide Number Placeholder 3"/>
          <p:cNvSpPr>
            <a:spLocks noGrp="1"/>
          </p:cNvSpPr>
          <p:nvPr>
            <p:ph type="sldNum" sz="quarter" idx="5"/>
          </p:nvPr>
        </p:nvSpPr>
        <p:spPr/>
        <p:txBody>
          <a:bodyPr/>
          <a:lstStyle/>
          <a:p>
            <a:fld id="{349D4CD5-9566-4C38-A0F6-B94B576E1E01}" type="slidenum">
              <a:rPr lang="en-US" smtClean="0"/>
              <a:t>2</a:t>
            </a:fld>
            <a:endParaRPr lang="en-US"/>
          </a:p>
        </p:txBody>
      </p:sp>
    </p:spTree>
    <p:extLst>
      <p:ext uri="{BB962C8B-B14F-4D97-AF65-F5344CB8AC3E}">
        <p14:creationId xmlns:p14="http://schemas.microsoft.com/office/powerpoint/2010/main" val="75004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Shameless Son - Luke 15:11–19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Unreasonable Father - Luke15:20–24; Acts 2:38–39 NIV</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800" dirty="0"/>
              <a:t>Because God does not turn away repentant sinners, He welcomes the “prodigal” home through faith in Jesus—granting forgiveness and the gift of the Holy Spirit to all whom He calls—so the church must joyfully embrace returning people and new believers as family, giving them a seat at the Father’s table.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Luke 15:11–24 — Summary (KJV / Amplified sense)</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Rebellion and ruin: The younger son demands his inheritance early, leaves home, wastes it in “riotous living,” and hits bottom in hunger and shame (feeding swine).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Turning point: “He came to himself” and decides to return, confessing sin “against heaven” and against his father, expecting only servant status. This shows repentance beginning with honest self-assessment and a changed direction.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Restoration and celebration: Before the son can bargain, the father runs, embraces, and restores him with robe, ring, and shoes, then declares him “dead…alive again” and “lost…found,” and throws a feast.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Luke 15:11–24 — Commentary</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“shameless son” exposes sin’s nature: Sin is not merely “mistakes”; it is dishonor toward God and rejection of rightful authority. The far country is the heart drifting from the Father before the feet ever leave.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“unreasonable Father” reveals grace: The father’s running signals initiative, compassion, and costly love—God does not wait coldly at the door; He moves toward returning sinners. Grace is not earned by the speech; it interrupts it.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Symbols of full sonship: Robe, ring, and shoes are not probation; they are reinstatement. God’s forgiveness restores relationship and identity—welcomed back as family, not managed as a risk.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Church application: Jesus told this in response to critics who despised “sinners” at the table. The Father’s feast teaches the church to welcome repentant people with joy, not suspicion.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Acts 2:38–39 — Summary (KJV / Amplified sense)</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gospel call: Peter commands, “Repent,” (Amplified: change your mind and purpose, turning to God) and be baptized in Jesus’ name, with the promise of forgiveness and the gift of the Holy Spirit.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promise’s reach: The promise is “unto you…your children…and to all that are afar off,” meaning God’s saving welcome extends beyond the immediate crowd—God calls outsiders home.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Acts 2:38–39 — Commentary (Baptist emphasis)</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Repentance and faith belong together: Peter’s “repent” assumes believing the message about Christ; turning is the fruit of a heart convinced about Jesus. Repentance is not paying God back; it is returning to Him.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Baptism as obedient response: Baptism does not purchase salvation; it publicly identifies the repentant believer with Jesus Christ and His people. Forgiveness rests on Christ’s atoning work; baptism follows as faithful obedience. </a:t>
            </a: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Spirit as God’s welcome-home gift: In Luke, the father gives robe/ring/shoes; in Acts, God gives the Holy Spirit—His presence and power within the believer, marking true belonging in the family of God. </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How the two texts preach one message</a:t>
            </a:r>
          </a:p>
          <a:p>
            <a:pPr marL="0" marR="0">
              <a:lnSpc>
                <a:spcPct val="107000"/>
              </a:lnSpc>
              <a:spcBef>
                <a:spcPts val="0"/>
              </a:spcBef>
              <a:spcAft>
                <a:spcPts val="0"/>
              </a:spcAft>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Same movement, same heart: Luke shows the Father’s posture—compassionate, restoring, celebrating. Acts shows the doorway back—repentance toward God, open confession in baptism, and the Spirit’s gift. Together they declare: God welcomes sinners who return, and His people must do the same.</a:t>
            </a:r>
          </a:p>
          <a:p>
            <a:pPr marL="0" marR="0">
              <a:lnSpc>
                <a:spcPct val="107000"/>
              </a:lnSpc>
              <a:spcBef>
                <a:spcPts val="0"/>
              </a:spcBef>
              <a:spcAft>
                <a:spcPts val="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BCA36A-F459-43A9-8AC6-3D330ED3C986}" type="slidenum">
              <a:rPr lang="en-US" smtClean="0"/>
              <a:t>3</a:t>
            </a:fld>
            <a:endParaRPr lang="en-US"/>
          </a:p>
        </p:txBody>
      </p:sp>
    </p:spTree>
    <p:extLst>
      <p:ext uri="{BB962C8B-B14F-4D97-AF65-F5344CB8AC3E}">
        <p14:creationId xmlns:p14="http://schemas.microsoft.com/office/powerpoint/2010/main" val="31805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looked like teenage rebellion and “leaving home” became a sincere search that God used to lead you to Christ—showing that the Father can turn wandering into returning, and seekers into 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16, with new independence, you chose not to attend your parents’ church and set out to find your own religion. Your parents didn’t fight you, and what began as rebellion became a real search for truth. You and your girlfriend visited different churches each Sunday. One church asked visitors to fill out a card; you did it mainly so you could place something in the offering plate and save your cash for gas. That simple card prompted the pastor to visit your home, and through that encounter you came to faith in Christ. Your parents rejoiced and attended your baptism. What felt like leaving your roots was actually God guiding you toward Jesus—like the prodigal’s path back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Freedom revealed the heart: Independence gave you space to choose, and God used that season to awaken a genuine hunger for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Small actions can be divine turning points: A simple visitor card—done for practical reasons—became the bridge God used to reach you.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Grace-shaped parenting matters: Your parents’ calm, non-defensive response created room for God’s work and for your eventual joyful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can redeem detours: What feels like wandering can become a pathway the Lord uses to bring you home (Luke 15 principle).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Be faithful in the “little things”: Ordinary steps—showing up, filling out a card, answering the door—can open the door to eternal change.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Keep the door open for prodigals: Patient love and steady prayer often speak louder than pressure, making repentance and return more likely.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0BCA36A-F459-43A9-8AC6-3D330ED3C986}" type="slidenum">
              <a:rPr lang="en-US" smtClean="0"/>
              <a:t>4</a:t>
            </a:fld>
            <a:endParaRPr lang="en-US"/>
          </a:p>
        </p:txBody>
      </p:sp>
    </p:spTree>
    <p:extLst>
      <p:ext uri="{BB962C8B-B14F-4D97-AF65-F5344CB8AC3E}">
        <p14:creationId xmlns:p14="http://schemas.microsoft.com/office/powerpoint/2010/main" val="8097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Mon. James 1:2–8 — Praying for Wisdom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James teaches believers to count trials as “joy” because God uses testing to produce patience and spiritual maturity. When you don’t know what to do, ask God for wisdom—He gives “liberally” and without scolding. But ask in faith, not doubting, because the doubter is like a wave driven by wind, unstable and pulled in two directions.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Wisdom here is not mere information; it is God-given perspective to endure rightly and obey faithfully. Faith is a settled trust in God’s character while you wait for His guidance. “Double minded” describes a divided heart—wanting God’s help while clinging to self-rule. Prayer becomes powerful when surrender is real and trust is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Tue. Jeremiah 29:10–14 — Praying and Seeking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God speaks to exiles in Babylon: after seventy years He will “visit” them and fulfill His word to bring them back. His intent is hope and a future, not harm. He promises that when they call on Him, pray, and seek Him with their whole heart, He will listen, be found, and restore them from captivity.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The promise is first to Israel in exile, not a blank check for easy living. Still, the principle stands: God responds to sincere, whole-hearted seeking. Waiting is part of faith—God’s timing trains trust. Prayer is not leverage over God; it is returning to God. The “found” language highlights relationship: repentance turns wanderers into worshipers.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Wed. Philippians 4:4–9 — Praying with Thanksgiving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Paul commands continual rejoicing and a gentle spirit, because “the Lord is at hand.” Instead of anxiety, believers are to bring everything to God by prayer and supplication with thanksgiving. God’s peace—beyond understanding—guards hearts and minds in Christ. Then Paul calls for disciplined thinking on what is true, pure, and praiseworthy, and for practicing what they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Thanksgiving is spiritual alignment: it turns worry into worship and keeps prayer from becoming complaint. God’s peace is a guard, not a guarantee that problems vanish. Prayer and thought-life belong together—what you repeatedly dwell on shapes what you repeatedly do. Obedience sustains peace: the “God of peace” is known as we practice His ways.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Thu. Psalm 61 — Praying for Protection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David cries to God from “the end of the earth,” asking to be led to “the rock that is higher than I.” He confesses God as refuge and strong tower against the enemy. He longs to dwell in God’s presence and trust under His wings. The psalm ends with confidence that God will preserve the king and keep steadfast mercy and truth upon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This is protection prayed from weakness, not from self-confidence. The “rock higher than I” admits, “I can’t climb out of this alone.” Prayer moves from panic to sanctuary—God Himself becomes the safe place. The closing focus on the king hints beyond David toward God’s enduring rule. When fear rises, believers run to the Rock, not to control.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Fri. Matthew 6:5–15 — Praying as Jesus Taught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Jesus condemns praying to be seen and empty repetition, and teaches secret prayer to the Father who rewards openly. He gives a model: honor God’s name, seek His kingdom and will, ask daily provision, confess sin and receive forgiveness, extend forgiveness to others, and ask deliverance from temptation and evil. The passage ends stressing that forgiven people must forgive.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Jesus frames prayer as family conversation—“Father”—not a performance. The order matters: God’s glory and rule come before personal requests. Daily bread teaches dependence; forgiveness keeps fellowship clean. Our forgiving others doesn’t earn God’s grace, but it proves we’ve received it. A bitter, unforgiving heart contradicts the very prayer we pray.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Sat. Genesis 18:23–33 — Praying for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 Abraham intercedes for Sodom, asking if the Judge of all the earth will destroy the righteous with the wicked. He appeals to God’s justice and mercy, pleading down from fifty righteous to ten. Each time, God agrees He would spare the city for the sake of the righteous remnant. Abraham’s prayer shows persistent, reverent boldness in intercession.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Commentary: Abraham prays based on God’s character—justice and mercy—not on Sodom’s worthiness. Intercession is humble boldness: “I am but dust and ashes,” yet he keeps asking. This teaches perseverance, compassion for others, and confidence in God’s righteousness. It also shows the sobering reality of judgment when a society refuses God. Ultimately, it points to our need for a greater Intercessor—Christ.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91891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Luke 15 is spoken in a tension-filled setting: “publicans and sinners” draw near to hear Jesus, while Pharisees and scribes complain that He receives sinners and eats with them. Jesus answers their criticism with three connected parables (lost sheep, lost coin, lost son) to show God’s heart: He seeks the lost and rejoices when they are found. The issue is not whether sin is serious, but whether the “religious” will share God’s joy over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saving mission is to seek and welcome the lost through repentance and faith, and His people must reflect that same mercy rather than reject sinners to protect their own righteousness.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conflict is over grace, not law. The leaders assume holiness means separation from sinners; Jesus shows holiness also means rescuing sinners without approving sin.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Table fellowship is a message. In first-century Jewish culture, eating together communicated acceptance; Jesus’ meals signal God’s open invitation to repentant sinners.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Parables reveal and confront. They are simple stories carrying deep spiritual meaning; if you miss the figurative “this stands for that,” you can end up with the Pharisees’ blind spots.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 learned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Don’t confuse distance with holiness. God calls us to be clean in conduct, but compassionate in contact—ready to point sinners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Heaven celebrates repentance. If God rejoices over the returning sinner, the church must not respond with suspicion, resentment, or gatekeeping.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Listen for the spiritual point, not just the story. Parables demand humility; they expose pride and invite us to think like the Father, not like the older brother.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Acts 2 connection to Luke 15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Acts 2 shows the same saving heart in action. At Pentecost, the Holy Spirit comes with power, Peter preaches Christ, and he anchors the gospel in Joel: God will pour out His Spirit, and “whosoever shall call on the name of the Lord shall be saved.” In the immediate moment, Peter is addressing Jews, but the promise stretches wider—God’s Spirit is not reserved for prophets, priests, and kings; He is given to all whom God calls to repent and believe.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Teaching notes for your class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Luke 15 answers a complaint: “Why does Jesus welcome them?” He welcomes them to bring them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Acts 2 answers the question: “How do lost people come home?” Through repentance, faith in Christ, and God’s gift of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Application for the church: We guard doctrine and pursue holiness, but we do it with open arms—calling sinners to repentance, not pushing them away from the table of grace.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30F4BB1-95CD-454C-BCEE-43EC4849194A}" type="slidenum">
              <a:rPr lang="en-US" smtClean="0"/>
              <a:t>6</a:t>
            </a:fld>
            <a:endParaRPr lang="en-US"/>
          </a:p>
        </p:txBody>
      </p:sp>
    </p:spTree>
    <p:extLst>
      <p:ext uri="{BB962C8B-B14F-4D97-AF65-F5344CB8AC3E}">
        <p14:creationId xmlns:p14="http://schemas.microsoft.com/office/powerpoint/2010/main" val="142968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1) When to Give an Inheritance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ancient world, inheritance was often the main “wealth transfer.” Many fathers delayed distribution to preserve family unity and authority. The parable shocks Jesus’ hearers because the younger son asks early—like treating his father as already dead—and the father grants it anyway. That decision exposes the son’s heart and sets the stage for grace: the father allows freedom, yet keeps the door open for return.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son’s early inheritance request is a deep dishonor, but the father’s response reveals patient love that allows choice while still offering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Custom expected inheritance at death; the parable breaks the norm when the father divides the estate early, showing both the son’s rebellion and the father’s unusual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Inheritance timing protected family stability and honor.</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son’s request signals rejection of the father’s authority.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father’s “yes” permits consequences and preserves the possibility of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Not every “yes” from God is approval; sometimes it is permission to learn.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can be firm without control, leaving room for conviction and return.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What we demand prematurely can become the very thing that exposes our need for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200004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2) Wild Living</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“Riotous” (KJV) / “wild” living describes reckless, wasteful, morally unrestrained behavior. The point is not only that the son sins, but that he burns through blessings without wisdom or restraint. Ending up feeding pigs underlines total humiliation for a Jew—unclean animals, foreign land, and a shattered identity. Sin doesn’t just break rules; it breaks the person.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Reckless sin wastes God’s gifts and degrades the soul until misery forces honest self-evaluation.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son lives without restraint, squanders resources among strangers, and sinks to a humiliating, unclean situation.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“Wild living” combines immorality with waste.</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Squandering happens quickly when restraint and accountability disappear.</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 pigsty is the parable’s picture of sin’s end: emptiness and shame.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Freedom without wisdom becomes bondage.</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Sin always costs more than promised and leaves less than expected.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Hitting bottom can become mercy if it leads you to “come to yourself” and return.</a:t>
            </a:r>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3) The Father’s Love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Scripture frames God’s love as initiating and undeserved: “While we were yet sinners, Christ died for us” (Romans 5:8, KJV). The Father’s love is not earned by performance but given by grace, then it transforms identity—enemies become children (Romans 8:12–17). This love restores wholeness: not just forgiveness of the past, but belonging in the household. It is the difference between being tolerated and being adopted.</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loves first, forgives freely, and restores repentant sinners as true children—not hired servants.</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love is bestowed, not bargained for; in Christ, outsiders become family and are welcomed to the table with bold access to the Father.</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God’s love moves toward sinners, not away from them.</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Salvation brings adoption and belonging, not mere religious improvement.</a:t>
            </a:r>
            <a:endParaRPr lang="en-US" sz="2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Acceptance in Christ creates wholeness and confidence before God.</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Stop trying to “earn” what Christ already secured.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Your identity is not your worst moment; in Christ, you are a child of God.</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Extend to others the same restoring love God has shown you.</a:t>
            </a:r>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394768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Importance of Parables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Parables are earthly stories with heavenly meaning—truth made memorable, piercing, and personal. Jesus often ends with “He that hath ears to hear, let him hear,” signaling that spiritual understanding requires humility and responsiveness, not mere intelligence. Parables both reveal and confront: they comfort the repentant and expose the self-righteous. They demand a decision—will you repent, believe, and follow, or will you justify yourself?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Parables carry God’s truth into the heart, calling listeners to spiritual discernment and repentance.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used parables to clarify and press spiritual truth through vivid illustrations, urging hearers to truly listen and respond.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Parables are simple stories loaded with spiritual meaning.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“Ears to hear” points to repentance-ready hearts.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Parables expose pride and invite surrender to God’s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stop at the story—ask what God is confronting in you.</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Humility is the doorway to understanding.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Truth heard but not obeyed hardens the heart.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5) Honoring Aging Parents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Honour</a:t>
            </a:r>
            <a:r>
              <a:rPr lang="en-US" sz="1200" b="1" kern="1200" dirty="0">
                <a:solidFill>
                  <a:schemeClr val="tx1"/>
                </a:solidFill>
                <a:effectLst/>
                <a:latin typeface="+mn-lt"/>
                <a:ea typeface="+mn-ea"/>
                <a:cs typeface="+mn-cs"/>
              </a:rPr>
              <a:t> thy father and thy mother” (Exodus 20:12, KJV) is lifelong. In a world without retirement systems, honor included practical care, respect, and protection of family dignity. The prodigal reverses covenant expectations: rather than guarding his father’s welfare, he pursues himself, shaming the family. Jesus’ audience would feel the weight of that dishonor. The parable highlights how sin fractures not just God-relationship but family responsibility.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Honoring parents includes care and respect across their whole life, and selfishness is a serious moral failure.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command to honor parents extends into their aging years; the prodigal’s demand for early inheritance violates covenant love and brings shame.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Honor is lifelong, not limited to childhood obedience.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 Scripture, honor includes tangible care, not just polite words.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prodigal’s selfishness is a public dishonor in covenant terms.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Love shows up in responsibility, especially when parents grow weak.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Self-centered choices often harm others more than we admit.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grace restores repentant sinners, but it also calls them back to faithful duty.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0BCA36A-F459-43A9-8AC6-3D330ED3C986}" type="slidenum">
              <a:rPr lang="en-US" smtClean="0"/>
              <a:t>9</a:t>
            </a:fld>
            <a:endParaRPr lang="en-US"/>
          </a:p>
        </p:txBody>
      </p:sp>
    </p:spTree>
    <p:extLst>
      <p:ext uri="{BB962C8B-B14F-4D97-AF65-F5344CB8AC3E}">
        <p14:creationId xmlns:p14="http://schemas.microsoft.com/office/powerpoint/2010/main" val="80970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t>1/2/2026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8165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34007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90374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94488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1696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06629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4470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14449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92937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712351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9814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BA41-EC5B-4197-BCC8-0FD2E523CD7A}"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66748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40545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70296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09000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BA41-EC5B-4197-BCC8-0FD2E523CD7A}" type="datetimeFigureOut">
              <a:rPr lang="en-US" smtClean="0"/>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6054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228938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48294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72BA41-EC5B-4197-BCC8-0FD2E523CD7A}" type="datetimeFigureOut">
              <a:rPr lang="en-US" smtClean="0"/>
              <a:pPr/>
              <a:t>1/2/2026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92010431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BAE969-AB5B-40E1-B33B-79C2DC365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084C40-080E-A60C-E4EC-7DDDAFB93D7D}"/>
              </a:ext>
            </a:extLst>
          </p:cNvPr>
          <p:cNvGrpSpPr/>
          <p:nvPr/>
        </p:nvGrpSpPr>
        <p:grpSpPr>
          <a:xfrm>
            <a:off x="-16933" y="-8467"/>
            <a:ext cx="12245817" cy="6920706"/>
            <a:chOff x="658441" y="1231037"/>
            <a:chExt cx="12245817" cy="6920706"/>
          </a:xfrm>
        </p:grpSpPr>
        <p:pic>
          <p:nvPicPr>
            <p:cNvPr id="4" name="Picture 3">
              <a:extLst>
                <a:ext uri="{FF2B5EF4-FFF2-40B4-BE49-F238E27FC236}">
                  <a16:creationId xmlns:a16="http://schemas.microsoft.com/office/drawing/2014/main" id="{59757832-C732-54E6-9B07-C0F49D9F78AB}"/>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658441" y="1231037"/>
              <a:ext cx="6837547" cy="6920706"/>
            </a:xfrm>
            <a:prstGeom prst="rect">
              <a:avLst/>
            </a:prstGeom>
          </p:spPr>
        </p:pic>
        <p:pic>
          <p:nvPicPr>
            <p:cNvPr id="6" name="Picture 5">
              <a:extLst>
                <a:ext uri="{FF2B5EF4-FFF2-40B4-BE49-F238E27FC236}">
                  <a16:creationId xmlns:a16="http://schemas.microsoft.com/office/drawing/2014/main" id="{321017E3-7011-85F1-96CD-B2D3F7E96C3B}"/>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flipH="1">
              <a:off x="6118940" y="1231037"/>
              <a:ext cx="6785318" cy="6857990"/>
            </a:xfrm>
            <a:prstGeom prst="rect">
              <a:avLst/>
            </a:prstGeom>
          </p:spPr>
        </p:pic>
      </p:grpSp>
      <p:sp>
        <p:nvSpPr>
          <p:cNvPr id="21" name="Freeform 13">
            <a:extLst>
              <a:ext uri="{FF2B5EF4-FFF2-40B4-BE49-F238E27FC236}">
                <a16:creationId xmlns:a16="http://schemas.microsoft.com/office/drawing/2014/main" id="{B0D396E6-2FD6-49D9-946F-4FABC88B6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EB657-2461-51DB-9BF6-5E525ED8968B}"/>
              </a:ext>
            </a:extLst>
          </p:cNvPr>
          <p:cNvSpPr>
            <a:spLocks noGrp="1"/>
          </p:cNvSpPr>
          <p:nvPr>
            <p:ph type="ctrTitle"/>
          </p:nvPr>
        </p:nvSpPr>
        <p:spPr>
          <a:xfrm>
            <a:off x="82340" y="494584"/>
            <a:ext cx="4985490" cy="2409981"/>
          </a:xfrm>
        </p:spPr>
        <p:txBody>
          <a:bodyPr>
            <a:noAutofit/>
          </a:bodyPr>
          <a:lstStyle/>
          <a:p>
            <a:pPr algn="ctr">
              <a:lnSpc>
                <a:spcPct val="90000"/>
              </a:lnSpc>
            </a:pPr>
            <a:r>
              <a:rPr lang="en-US" sz="4800" cap="small"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REPENTANCE AND FAITH</a:t>
            </a:r>
            <a:b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5400" dirty="0">
              <a:solidFill>
                <a:schemeClr val="bg1"/>
              </a:solidFill>
            </a:endParaRPr>
          </a:p>
        </p:txBody>
      </p:sp>
      <p:sp>
        <p:nvSpPr>
          <p:cNvPr id="3" name="Subtitle 2">
            <a:extLst>
              <a:ext uri="{FF2B5EF4-FFF2-40B4-BE49-F238E27FC236}">
                <a16:creationId xmlns:a16="http://schemas.microsoft.com/office/drawing/2014/main" id="{7450D439-6124-DD3E-3FED-58DE68C1D4EB}"/>
              </a:ext>
            </a:extLst>
          </p:cNvPr>
          <p:cNvSpPr>
            <a:spLocks noGrp="1"/>
          </p:cNvSpPr>
          <p:nvPr>
            <p:ph type="subTitle" idx="1"/>
          </p:nvPr>
        </p:nvSpPr>
        <p:spPr>
          <a:xfrm>
            <a:off x="365760" y="4726745"/>
            <a:ext cx="5533390" cy="1656397"/>
          </a:xfrm>
        </p:spPr>
        <p:txBody>
          <a:bodyPr>
            <a:normAutofit/>
          </a:bodyPr>
          <a:lstStyle/>
          <a:p>
            <a:pPr algn="l">
              <a:lnSpc>
                <a:spcPct val="90000"/>
              </a:lnSpc>
            </a:pPr>
            <a:r>
              <a:rPr lang="en-US" sz="1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“‘For this son of mine was dead and is alive again; he was lost and is found. ’” So they began to celebrate.</a:t>
            </a:r>
          </a:p>
          <a:p>
            <a:pPr>
              <a:lnSpc>
                <a:spcPct val="90000"/>
              </a:lnSpc>
            </a:pPr>
            <a:r>
              <a:rPr lang="en-US" sz="1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—Luke 15:24 NIV</a:t>
            </a:r>
          </a:p>
        </p:txBody>
      </p:sp>
      <p:grpSp>
        <p:nvGrpSpPr>
          <p:cNvPr id="23" name="Group 22">
            <a:extLst>
              <a:ext uri="{FF2B5EF4-FFF2-40B4-BE49-F238E27FC236}">
                <a16:creationId xmlns:a16="http://schemas.microsoft.com/office/drawing/2014/main" id="{EA356820-4B8B-4A1F-B190-A3FF1AEB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24" name="Freeform 6">
              <a:extLst>
                <a:ext uri="{FF2B5EF4-FFF2-40B4-BE49-F238E27FC236}">
                  <a16:creationId xmlns:a16="http://schemas.microsoft.com/office/drawing/2014/main" id="{6C6DBA71-9F7F-483C-A094-173525755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01948618-5E91-41FD-A5C3-CC96415C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6" name="Freeform 9">
              <a:extLst>
                <a:ext uri="{FF2B5EF4-FFF2-40B4-BE49-F238E27FC236}">
                  <a16:creationId xmlns:a16="http://schemas.microsoft.com/office/drawing/2014/main" id="{0985A142-9BC7-43B2-9F46-B1DB84A9A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7" name="Freeform 10">
              <a:extLst>
                <a:ext uri="{FF2B5EF4-FFF2-40B4-BE49-F238E27FC236}">
                  <a16:creationId xmlns:a16="http://schemas.microsoft.com/office/drawing/2014/main" id="{39EE8BB4-A150-45FB-8052-35D979A2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1">
              <a:extLst>
                <a:ext uri="{FF2B5EF4-FFF2-40B4-BE49-F238E27FC236}">
                  <a16:creationId xmlns:a16="http://schemas.microsoft.com/office/drawing/2014/main" id="{89257A2A-0F80-48CF-A63A-E5A0417C0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2">
              <a:extLst>
                <a:ext uri="{FF2B5EF4-FFF2-40B4-BE49-F238E27FC236}">
                  <a16:creationId xmlns:a16="http://schemas.microsoft.com/office/drawing/2014/main" id="{3654CBD8-A68E-461A-888C-5DC245D5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14" name="TextBox 13">
            <a:extLst>
              <a:ext uri="{FF2B5EF4-FFF2-40B4-BE49-F238E27FC236}">
                <a16:creationId xmlns:a16="http://schemas.microsoft.com/office/drawing/2014/main" id="{A5F26FE9-3382-FA72-1E27-A0677E604361}"/>
              </a:ext>
            </a:extLst>
          </p:cNvPr>
          <p:cNvSpPr txBox="1"/>
          <p:nvPr/>
        </p:nvSpPr>
        <p:spPr>
          <a:xfrm>
            <a:off x="193295" y="6482448"/>
            <a:ext cx="6099242" cy="375552"/>
          </a:xfrm>
          <a:prstGeom prst="rect">
            <a:avLst/>
          </a:prstGeom>
          <a:noFill/>
        </p:spPr>
        <p:txBody>
          <a:bodyPr wrap="square">
            <a:spAutoFit/>
          </a:bodyPr>
          <a:lstStyle/>
          <a:p>
            <a:pPr marL="0" marR="0">
              <a:lnSpc>
                <a:spcPct val="107000"/>
              </a:lnSpc>
              <a:spcBef>
                <a:spcPts val="0"/>
              </a:spcBef>
              <a:spcAft>
                <a:spcPts val="600"/>
              </a:spcAft>
            </a:pPr>
            <a:r>
              <a:rPr lang="en-US" b="1" kern="0">
                <a:effectLst/>
                <a:latin typeface="Calibri" panose="020F0502020204030204" pitchFamily="34" charset="0"/>
                <a:ea typeface="Calibri" panose="020F0502020204030204" pitchFamily="34" charset="0"/>
                <a:cs typeface="Calibri" panose="020F0502020204030204" pitchFamily="34" charset="0"/>
              </a:rPr>
              <a:t>Week of December 17</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D8873D4-1FA8-C19F-6B61-54DA5BA647FF}"/>
              </a:ext>
            </a:extLst>
          </p:cNvPr>
          <p:cNvSpPr txBox="1"/>
          <p:nvPr/>
        </p:nvSpPr>
        <p:spPr>
          <a:xfrm>
            <a:off x="14101326" y="125252"/>
            <a:ext cx="3588057" cy="369332"/>
          </a:xfrm>
          <a:prstGeom prst="rect">
            <a:avLst/>
          </a:prstGeom>
          <a:noFill/>
        </p:spPr>
        <p:txBody>
          <a:bodyPr wrap="square" rtlCol="0">
            <a:spAutoFit/>
          </a:bodyPr>
          <a:lstStyle/>
          <a:p>
            <a:r>
              <a:rPr lang="en-US" dirty="0">
                <a:solidFill>
                  <a:schemeClr val="bg1"/>
                </a:solidFill>
                <a:latin typeface="Amasis MT Pro Black" panose="02040A04050005020304" pitchFamily="18" charset="0"/>
              </a:rPr>
              <a:t>Celebrate God’s Forgiveness!</a:t>
            </a:r>
          </a:p>
        </p:txBody>
      </p:sp>
    </p:spTree>
    <p:extLst>
      <p:ext uri="{BB962C8B-B14F-4D97-AF65-F5344CB8AC3E}">
        <p14:creationId xmlns:p14="http://schemas.microsoft.com/office/powerpoint/2010/main" val="250004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72E744-A91B-D787-9D98-C87C81C7EECA}"/>
              </a:ext>
            </a:extLst>
          </p:cNvPr>
          <p:cNvSpPr/>
          <p:nvPr/>
        </p:nvSpPr>
        <p:spPr>
          <a:xfrm>
            <a:off x="-31801" y="0"/>
            <a:ext cx="12192000" cy="6858000"/>
          </a:xfrm>
          <a:prstGeom prst="rect">
            <a:avLst/>
          </a:prstGeom>
          <a:solidFill>
            <a:schemeClr val="bg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886198" y="233249"/>
            <a:ext cx="8961119" cy="655637"/>
          </a:xfrm>
        </p:spPr>
        <p:txBody>
          <a:bodyPr>
            <a:normAutofit/>
          </a:bodyPr>
          <a:lstStyle/>
          <a:p>
            <a:pPr marL="0" marR="0" algn="ctr">
              <a:lnSpc>
                <a:spcPct val="107000"/>
              </a:lnSpc>
              <a:spcBef>
                <a:spcPts val="0"/>
              </a:spcBef>
              <a:spcAft>
                <a:spcPts val="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Shameless Son - Luke 15:11–19 NIV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1590679" y="970942"/>
            <a:ext cx="7949203" cy="5766281"/>
          </a:xfrm>
          <a:prstGeom prst="rect">
            <a:avLst/>
          </a:prstGeom>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Jesus continued: “There was a man who had two sons.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The younger one said to his father, ‘Father, give me my share of the estate. ’ So he divided his property between them.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“Not long after that, the younger son got together all he had, set off for a distant country and there squandered his wealth in wild living.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After he had spent everything, there was a severe famine in that whole country, and he began to be in need.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So he went and hired himself out to a citizen of that country, who sent him to his fields to feed pigs.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He longed to fill his stomach with the pods that the pigs were eating, but no one gave him anything.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“When he came to his senses, he said, ‘How many of my father’s hired servants have food to spare, and here I am starving to death!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I will set out and go back to my father and say to him: Father, I have sinned against heaven and against you. </a:t>
            </a:r>
          </a:p>
          <a:p>
            <a:pPr marL="0" marR="0" indent="0">
              <a:lnSpc>
                <a:spcPct val="100000"/>
              </a:lnSpc>
              <a:spcBef>
                <a:spcPts val="600"/>
              </a:spcBef>
              <a:spcAft>
                <a:spcPts val="600"/>
              </a:spcAft>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I am no longer worthy to be called your son; make me like one of your hired servants. ’ </a:t>
            </a: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7" name="Straight Connector 6">
            <a:extLst>
              <a:ext uri="{FF2B5EF4-FFF2-40B4-BE49-F238E27FC236}">
                <a16:creationId xmlns:a16="http://schemas.microsoft.com/office/drawing/2014/main" id="{6FA6480E-F333-D81F-ACE2-B77DBA84DB04}"/>
              </a:ext>
            </a:extLst>
          </p:cNvPr>
          <p:cNvCxnSpPr>
            <a:cxnSpLocks/>
          </p:cNvCxnSpPr>
          <p:nvPr/>
        </p:nvCxnSpPr>
        <p:spPr>
          <a:xfrm>
            <a:off x="2025186" y="828765"/>
            <a:ext cx="97840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9553578" y="1038129"/>
            <a:ext cx="2465935" cy="5333998"/>
          </a:xfrm>
          <a:prstGeom prst="rect">
            <a:avLst/>
          </a:prstGeom>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response to accusations that Jesus is spending time with the wrong people, He tells a parable. </a:t>
            </a:r>
          </a:p>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the parable, a son acts in a dishonorable way toward his father. </a:t>
            </a:r>
          </a:p>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son takes his inheritance, squanders it far from home, and falls on hard times. </a:t>
            </a:r>
          </a:p>
          <a:p>
            <a:pPr>
              <a:lnSpc>
                <a:spcPct val="100000"/>
              </a:lnSpc>
              <a:spcBef>
                <a:spcPts val="600"/>
              </a:spcBef>
              <a:spcAft>
                <a:spcPts val="600"/>
              </a:spcAft>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Once the son has reached a low point, he feels inspired to return to his father, so that he can be received as something less than a son—a servant. </a:t>
            </a:r>
          </a:p>
        </p:txBody>
      </p:sp>
      <p:cxnSp>
        <p:nvCxnSpPr>
          <p:cNvPr id="10" name="Straight Connector 9">
            <a:extLst>
              <a:ext uri="{FF2B5EF4-FFF2-40B4-BE49-F238E27FC236}">
                <a16:creationId xmlns:a16="http://schemas.microsoft.com/office/drawing/2014/main" id="{54955AB3-C013-7CB0-E296-0BD8FE480C15}"/>
              </a:ext>
            </a:extLst>
          </p:cNvPr>
          <p:cNvCxnSpPr>
            <a:cxnSpLocks/>
          </p:cNvCxnSpPr>
          <p:nvPr/>
        </p:nvCxnSpPr>
        <p:spPr>
          <a:xfrm rot="16200000">
            <a:off x="7032130" y="3552729"/>
            <a:ext cx="50292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B288DACA-A582-FB17-262D-1A811946F21B}"/>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10</a:t>
            </a:fld>
            <a:endParaRPr lang="en-US" sz="1200" dirty="0">
              <a:latin typeface="Arial Black" panose="020B0A04020102020204" pitchFamily="34" charset="0"/>
            </a:endParaRPr>
          </a:p>
        </p:txBody>
      </p:sp>
    </p:spTree>
    <p:extLst>
      <p:ext uri="{BB962C8B-B14F-4D97-AF65-F5344CB8AC3E}">
        <p14:creationId xmlns:p14="http://schemas.microsoft.com/office/powerpoint/2010/main" val="126303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0392716-9F04-0449-F7C9-8F868B8ED9A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BF8FDC9-BF74-F686-D17B-2C8B02CF91F9}"/>
              </a:ext>
            </a:extLst>
          </p:cNvPr>
          <p:cNvSpPr/>
          <p:nvPr/>
        </p:nvSpPr>
        <p:spPr>
          <a:xfrm>
            <a:off x="-31801" y="0"/>
            <a:ext cx="12192000" cy="6858000"/>
          </a:xfrm>
          <a:prstGeom prst="rect">
            <a:avLst/>
          </a:prstGeom>
          <a:solidFill>
            <a:schemeClr val="bg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BE60AD5-0DAF-653E-F52F-132DA0F30AD3}"/>
              </a:ext>
            </a:extLst>
          </p:cNvPr>
          <p:cNvSpPr>
            <a:spLocks noGrp="1"/>
          </p:cNvSpPr>
          <p:nvPr>
            <p:ph type="title"/>
          </p:nvPr>
        </p:nvSpPr>
        <p:spPr>
          <a:xfrm>
            <a:off x="886198" y="233249"/>
            <a:ext cx="10820026" cy="655637"/>
          </a:xfrm>
        </p:spPr>
        <p:txBody>
          <a:bodyPr>
            <a:normAutofit/>
          </a:bodyPr>
          <a:lstStyle/>
          <a:p>
            <a:pPr marL="0" marR="0" algn="ctr">
              <a:lnSpc>
                <a:spcPct val="107000"/>
              </a:lnSpc>
              <a:spcBef>
                <a:spcPts val="0"/>
              </a:spcBef>
              <a:spcAft>
                <a:spcPts val="0"/>
              </a:spcAft>
            </a:pPr>
            <a:r>
              <a:rPr lang="en-US" sz="28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Unreasonable Father - Luke15:20–24; Acts 2:38–39 NIV</a:t>
            </a:r>
          </a:p>
        </p:txBody>
      </p:sp>
      <p:sp>
        <p:nvSpPr>
          <p:cNvPr id="4" name="Content Placeholder 2">
            <a:extLst>
              <a:ext uri="{FF2B5EF4-FFF2-40B4-BE49-F238E27FC236}">
                <a16:creationId xmlns:a16="http://schemas.microsoft.com/office/drawing/2014/main" id="{B5A310A5-6321-2B96-9C92-E516C2EA777B}"/>
              </a:ext>
            </a:extLst>
          </p:cNvPr>
          <p:cNvSpPr txBox="1">
            <a:spLocks/>
          </p:cNvSpPr>
          <p:nvPr/>
        </p:nvSpPr>
        <p:spPr>
          <a:xfrm>
            <a:off x="2025186" y="970942"/>
            <a:ext cx="7233111" cy="5766281"/>
          </a:xfrm>
          <a:prstGeom prst="rect">
            <a:avLst/>
          </a:prstGeom>
        </p:spPr>
        <p:txBody>
          <a:bodyPr>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“So he got up and went to his father. “But while he was still a long way off, his father saw him and was filled with compassion for him; he ran to his son, threw his arms around him and kissed him.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21 “The son said to him, ‘Father, I have sinned against heaven and against you. I am no longer worthy to be called your son. ’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22 “But the father said to his servants, ‘Quick! Bring the best robe and put it on him. Put a ring on his finger and sandals on his feet.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23 Bring the fattened calf and kill it. Let’s have a feast and celebrate.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24 For this son of mine was dead and is alive again; he was lost and is found. ’ So they began to celebrate.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38 Peter replied, “Repent and be baptized, every one of you, in the name of Jesus Christ for the forgiveness of your sins. And you will receive the gift of the Holy Spirit. </a:t>
            </a:r>
          </a:p>
          <a:p>
            <a:pPr marL="0" marR="0" indent="0">
              <a:lnSpc>
                <a:spcPct val="100000"/>
              </a:lnSpc>
              <a:spcBef>
                <a:spcPts val="600"/>
              </a:spcBef>
              <a:spcAft>
                <a:spcPts val="600"/>
              </a:spcAft>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39 The promise is for you and your children and for all who are far off—for all whom the Lord our God will call. ”</a:t>
            </a: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cxnSp>
        <p:nvCxnSpPr>
          <p:cNvPr id="7" name="Straight Connector 6">
            <a:extLst>
              <a:ext uri="{FF2B5EF4-FFF2-40B4-BE49-F238E27FC236}">
                <a16:creationId xmlns:a16="http://schemas.microsoft.com/office/drawing/2014/main" id="{D0B8C108-3F3F-F1AA-945D-460194C11D41}"/>
              </a:ext>
            </a:extLst>
          </p:cNvPr>
          <p:cNvCxnSpPr>
            <a:cxnSpLocks/>
          </p:cNvCxnSpPr>
          <p:nvPr/>
        </p:nvCxnSpPr>
        <p:spPr>
          <a:xfrm>
            <a:off x="2025186" y="828765"/>
            <a:ext cx="97840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5FCD8D68-9F23-3D1F-B676-ECEC4128C529}"/>
              </a:ext>
            </a:extLst>
          </p:cNvPr>
          <p:cNvSpPr txBox="1">
            <a:spLocks/>
          </p:cNvSpPr>
          <p:nvPr/>
        </p:nvSpPr>
        <p:spPr>
          <a:xfrm>
            <a:off x="9232406" y="1038129"/>
            <a:ext cx="2787108" cy="5333998"/>
          </a:xfrm>
          <a:prstGeom prst="rect">
            <a:avLst/>
          </a:prstGeom>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first part of the parable focuses on the sons actions, but now the focus shifts to the father.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father has clearly been waiting for the return of his son, and he runs to meet the son.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father has regained his son, and he acts as if the son’s actions have not stung or damaged their relationship.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He restores the son to a place of honor, and he throws a party in the son’s honor. </a:t>
            </a:r>
          </a:p>
          <a:p>
            <a:pPr>
              <a:lnSpc>
                <a:spcPct val="100000"/>
              </a:lnSpc>
              <a:spcBef>
                <a:spcPts val="0"/>
              </a:spcBef>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After Jesus’ ascension to heaven, Peter and the disciples welcome crowds of converts; and heaven celebrates those turning to God in faith. </a:t>
            </a:r>
          </a:p>
        </p:txBody>
      </p:sp>
      <p:cxnSp>
        <p:nvCxnSpPr>
          <p:cNvPr id="10" name="Straight Connector 9">
            <a:extLst>
              <a:ext uri="{FF2B5EF4-FFF2-40B4-BE49-F238E27FC236}">
                <a16:creationId xmlns:a16="http://schemas.microsoft.com/office/drawing/2014/main" id="{1AFFEFA8-8842-1347-4816-F3DC0EE36DD3}"/>
              </a:ext>
            </a:extLst>
          </p:cNvPr>
          <p:cNvCxnSpPr>
            <a:cxnSpLocks/>
          </p:cNvCxnSpPr>
          <p:nvPr/>
        </p:nvCxnSpPr>
        <p:spPr>
          <a:xfrm rot="16200000">
            <a:off x="6717805" y="3552729"/>
            <a:ext cx="50292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3684F960-CC60-B419-70A2-766B5FD96C6E}"/>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11</a:t>
            </a:fld>
            <a:endParaRPr lang="en-US" sz="1200" dirty="0">
              <a:latin typeface="Arial Black" panose="020B0A04020102020204" pitchFamily="34" charset="0"/>
            </a:endParaRPr>
          </a:p>
        </p:txBody>
      </p:sp>
      <p:sp>
        <p:nvSpPr>
          <p:cNvPr id="8" name="TextBox 7">
            <a:extLst>
              <a:ext uri="{FF2B5EF4-FFF2-40B4-BE49-F238E27FC236}">
                <a16:creationId xmlns:a16="http://schemas.microsoft.com/office/drawing/2014/main" id="{1B434E7D-4D19-02C6-0817-BA1DFB2BC35A}"/>
              </a:ext>
            </a:extLst>
          </p:cNvPr>
          <p:cNvSpPr txBox="1"/>
          <p:nvPr/>
        </p:nvSpPr>
        <p:spPr>
          <a:xfrm>
            <a:off x="2734534" y="4124229"/>
            <a:ext cx="6096000" cy="769441"/>
          </a:xfrm>
          <a:prstGeom prst="rect">
            <a:avLst/>
          </a:prstGeom>
          <a:noFill/>
        </p:spPr>
        <p:txBody>
          <a:bodyPr wrap="square">
            <a:spAutoFit/>
          </a:bodyPr>
          <a:lstStyle/>
          <a:p>
            <a:pPr marL="0" marR="0" indent="0" algn="ctr">
              <a:lnSpc>
                <a:spcPct val="100000"/>
              </a:lnSpc>
              <a:spcBef>
                <a:spcPts val="0"/>
              </a:spcBef>
              <a:buNone/>
            </a:pPr>
            <a:r>
              <a:rPr lang="en-US" sz="4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 . . . . . . . . . . . . . . . .</a:t>
            </a:r>
            <a:r>
              <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50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works in the sky&#10;&#10;AI-generated content may be incorrect.">
            <a:extLst>
              <a:ext uri="{FF2B5EF4-FFF2-40B4-BE49-F238E27FC236}">
                <a16:creationId xmlns:a16="http://schemas.microsoft.com/office/drawing/2014/main" id="{02F0D242-73BF-35AE-1268-845558E1E049}"/>
              </a:ext>
            </a:extLst>
          </p:cNvPr>
          <p:cNvPicPr>
            <a:picLocks noChangeAspect="1"/>
          </p:cNvPicPr>
          <p:nvPr/>
        </p:nvPicPr>
        <p:blipFill>
          <a:blip r:embed="rId3">
            <a:alphaModFix amt="35000"/>
            <a:extLst>
              <a:ext uri="{28A0092B-C50C-407E-A947-70E740481C1C}">
                <a14:useLocalDpi xmlns:a14="http://schemas.microsoft.com/office/drawing/2010/main"/>
              </a:ext>
            </a:extLst>
          </a:blip>
          <a:stretch>
            <a:fillRect/>
          </a:stretch>
        </p:blipFill>
        <p:spPr>
          <a:xfrm>
            <a:off x="-33269" y="-1"/>
            <a:ext cx="12258537" cy="6858001"/>
          </a:xfrm>
          <a:prstGeom prst="rect">
            <a:avLst/>
          </a:prstGeom>
        </p:spPr>
      </p:pic>
      <p:sp>
        <p:nvSpPr>
          <p:cNvPr id="33" name="TextBox 32">
            <a:extLst>
              <a:ext uri="{FF2B5EF4-FFF2-40B4-BE49-F238E27FC236}">
                <a16:creationId xmlns:a16="http://schemas.microsoft.com/office/drawing/2014/main" id="{D1EBF7DC-DBA8-F3F9-79CC-35CCD3381ED8}"/>
              </a:ext>
            </a:extLst>
          </p:cNvPr>
          <p:cNvSpPr txBox="1"/>
          <p:nvPr/>
        </p:nvSpPr>
        <p:spPr>
          <a:xfrm>
            <a:off x="2634952" y="140381"/>
            <a:ext cx="10525991" cy="532903"/>
          </a:xfrm>
          <a:prstGeom prst="rect">
            <a:avLst/>
          </a:prstGeom>
          <a:noFill/>
        </p:spPr>
        <p:txBody>
          <a:bodyPr wrap="square">
            <a:spAutoFit/>
          </a:bodyPr>
          <a:lstStyle/>
          <a:p>
            <a:pPr>
              <a:lnSpc>
                <a:spcPct val="107000"/>
              </a:lnSpc>
            </a:pPr>
            <a:r>
              <a:rPr lang="en-US" sz="2800" b="1" cap="small" dirty="0">
                <a:latin typeface="Gotham Medium" panose="02000604030000020004"/>
                <a:ea typeface="Calibri" panose="020F0502020204030204" pitchFamily="34" charset="0"/>
                <a:cs typeface="Times New Roman" panose="02020603050405020304" pitchFamily="18" charset="0"/>
              </a:rPr>
              <a:t>One Bible, One Story</a:t>
            </a: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1732547" y="752208"/>
            <a:ext cx="84124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D653B91-CA79-309E-20E9-1E82F3788D15}"/>
              </a:ext>
            </a:extLst>
          </p:cNvPr>
          <p:cNvSpPr/>
          <p:nvPr/>
        </p:nvSpPr>
        <p:spPr>
          <a:xfrm>
            <a:off x="1568153" y="704735"/>
            <a:ext cx="10525990" cy="47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latin typeface="Gotham Medium" panose="02000604030000020004"/>
                <a:ea typeface="Calibri" panose="020F0502020204030204" pitchFamily="34" charset="0"/>
                <a:cs typeface="Times New Roman" panose="02020603050405020304" pitchFamily="18" charset="0"/>
              </a:rPr>
              <a:t>God’s People—God’s Sheep</a:t>
            </a:r>
          </a:p>
        </p:txBody>
      </p:sp>
      <p:sp>
        <p:nvSpPr>
          <p:cNvPr id="9" name="Rectangle 8">
            <a:extLst>
              <a:ext uri="{FF2B5EF4-FFF2-40B4-BE49-F238E27FC236}">
                <a16:creationId xmlns:a16="http://schemas.microsoft.com/office/drawing/2014/main" id="{CBEADB29-5CC9-B7AF-FDB6-351027B9895B}"/>
              </a:ext>
            </a:extLst>
          </p:cNvPr>
          <p:cNvSpPr/>
          <p:nvPr/>
        </p:nvSpPr>
        <p:spPr>
          <a:xfrm>
            <a:off x="1691451" y="1174735"/>
            <a:ext cx="9666679" cy="23829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psalmist writes, “We are [God’s] people, the sheep of his pasture” (Ps. 100:3). But you might ask, Who is the “we”? From the perspective of the writer in ancient Israel, the psalm is talking about God’s choice of a chosen people to bring blessing to the world, the children of Abraham. But in John’s Gospel, Jesus refers to “other sheep, not of this sheep pen” (John 10:16). Jesus points forward to the expansion of the covenant, now open to all people—not only those who have a physical descent from Abraham. Sinners can become the sheep of God’s pasture by placing their faith and trust in Jesus</a:t>
            </a:r>
          </a:p>
        </p:txBody>
      </p:sp>
      <p:sp>
        <p:nvSpPr>
          <p:cNvPr id="3" name="TextBox 2">
            <a:extLst>
              <a:ext uri="{FF2B5EF4-FFF2-40B4-BE49-F238E27FC236}">
                <a16:creationId xmlns:a16="http://schemas.microsoft.com/office/drawing/2014/main" id="{B456B492-D871-CC57-D1C0-9BE06EFCD67D}"/>
              </a:ext>
            </a:extLst>
          </p:cNvPr>
          <p:cNvSpPr txBox="1"/>
          <p:nvPr/>
        </p:nvSpPr>
        <p:spPr>
          <a:xfrm>
            <a:off x="2318072" y="3557695"/>
            <a:ext cx="9058948" cy="2053639"/>
          </a:xfrm>
          <a:prstGeom prst="rect">
            <a:avLst/>
          </a:prstGeom>
          <a:noFill/>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rPr>
              <a:t>Christ as Savior. This was the message Peter preached on the day of Pentecost: through a relationship with Jesus, Gentiles, sinners, tax collectors— all are invited to “enter [God’s] gates with thanksgiving and his courts with praise” (Ps. 100:4). There can be no division before God on the basis of race, status, or gender (Gal. 3:28). Paul writes, “If you belong to Christ, then you Are… heirs according to the promise” (Gal. 3:29). </a:t>
            </a:r>
          </a:p>
        </p:txBody>
      </p:sp>
      <p:sp>
        <p:nvSpPr>
          <p:cNvPr id="2" name="Slide Number Placeholder 6">
            <a:extLst>
              <a:ext uri="{FF2B5EF4-FFF2-40B4-BE49-F238E27FC236}">
                <a16:creationId xmlns:a16="http://schemas.microsoft.com/office/drawing/2014/main" id="{FF087F1C-777C-D3B2-9595-6B39964A0BFC}"/>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12</a:t>
            </a:fld>
            <a:endParaRPr lang="en-US" sz="1200" dirty="0">
              <a:latin typeface="Arial Black" panose="020B0A04020102020204" pitchFamily="34" charset="0"/>
            </a:endParaRPr>
          </a:p>
        </p:txBody>
      </p:sp>
    </p:spTree>
    <p:extLst>
      <p:ext uri="{BB962C8B-B14F-4D97-AF65-F5344CB8AC3E}">
        <p14:creationId xmlns:p14="http://schemas.microsoft.com/office/powerpoint/2010/main" val="3191676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EBF7DC-DBA8-F3F9-79CC-35CCD3381ED8}"/>
              </a:ext>
            </a:extLst>
          </p:cNvPr>
          <p:cNvSpPr txBox="1"/>
          <p:nvPr/>
        </p:nvSpPr>
        <p:spPr>
          <a:xfrm>
            <a:off x="1568152" y="148095"/>
            <a:ext cx="10525991" cy="532903"/>
          </a:xfrm>
          <a:prstGeom prst="rect">
            <a:avLst/>
          </a:prstGeom>
          <a:noFill/>
        </p:spPr>
        <p:txBody>
          <a:bodyPr wrap="square">
            <a:spAutoFit/>
          </a:bodyPr>
          <a:lstStyle/>
          <a:p>
            <a:pPr>
              <a:lnSpc>
                <a:spcPct val="107000"/>
              </a:lnSpc>
            </a:pPr>
            <a:r>
              <a:rPr lang="en-US" sz="2800" b="1" cap="small" dirty="0">
                <a:latin typeface="Gotham Medium" panose="02000604030000020004"/>
                <a:ea typeface="Calibri" panose="020F0502020204030204" pitchFamily="34" charset="0"/>
                <a:cs typeface="Times New Roman" panose="02020603050405020304" pitchFamily="18" charset="0"/>
              </a:rPr>
              <a:t>Apply the Message:</a:t>
            </a:r>
          </a:p>
        </p:txBody>
      </p:sp>
      <p:cxnSp>
        <p:nvCxnSpPr>
          <p:cNvPr id="7" name="Straight Connector 6">
            <a:extLst>
              <a:ext uri="{FF2B5EF4-FFF2-40B4-BE49-F238E27FC236}">
                <a16:creationId xmlns:a16="http://schemas.microsoft.com/office/drawing/2014/main" id="{88509B2D-EECC-201C-04DC-276DDDD06EDE}"/>
              </a:ext>
            </a:extLst>
          </p:cNvPr>
          <p:cNvCxnSpPr>
            <a:cxnSpLocks/>
          </p:cNvCxnSpPr>
          <p:nvPr/>
        </p:nvCxnSpPr>
        <p:spPr>
          <a:xfrm>
            <a:off x="1732547" y="752208"/>
            <a:ext cx="10002216"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D1B18-554F-60BC-6CBB-EE1865BE88B8}"/>
              </a:ext>
            </a:extLst>
          </p:cNvPr>
          <p:cNvSpPr txBox="1"/>
          <p:nvPr/>
        </p:nvSpPr>
        <p:spPr>
          <a:xfrm>
            <a:off x="4357100" y="255280"/>
            <a:ext cx="6319837" cy="369332"/>
          </a:xfrm>
          <a:prstGeom prst="rect">
            <a:avLst/>
          </a:prstGeom>
          <a:noFill/>
        </p:spPr>
        <p:txBody>
          <a:bodyPr wrap="square">
            <a:spAutoFit/>
          </a:bodyPr>
          <a:lstStyle/>
          <a:p>
            <a:r>
              <a:rPr lang="en-US" sz="1800" b="1" dirty="0">
                <a:latin typeface="Gotham Medium" panose="02000604030000020004"/>
                <a:ea typeface="Calibri" panose="020F0502020204030204" pitchFamily="34" charset="0"/>
                <a:cs typeface="Times New Roman" panose="02020603050405020304" pitchFamily="18" charset="0"/>
              </a:rPr>
              <a:t>We were outsiders to God, but Jesus invited us to the table. </a:t>
            </a:r>
          </a:p>
        </p:txBody>
      </p:sp>
      <p:sp>
        <p:nvSpPr>
          <p:cNvPr id="25" name="Rectangle 24">
            <a:extLst>
              <a:ext uri="{FF2B5EF4-FFF2-40B4-BE49-F238E27FC236}">
                <a16:creationId xmlns:a16="http://schemas.microsoft.com/office/drawing/2014/main" id="{CD653B91-CA79-309E-20E9-1E82F3788D15}"/>
              </a:ext>
            </a:extLst>
          </p:cNvPr>
          <p:cNvSpPr/>
          <p:nvPr/>
        </p:nvSpPr>
        <p:spPr>
          <a:xfrm>
            <a:off x="1585832" y="1546130"/>
            <a:ext cx="10525990" cy="47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latin typeface="Gotham Medium" panose="02000604030000020004"/>
                <a:ea typeface="Calibri" panose="020F0502020204030204" pitchFamily="34" charset="0"/>
                <a:cs typeface="Times New Roman" panose="02020603050405020304" pitchFamily="18" charset="0"/>
              </a:rPr>
              <a:t>Outcasts Are Invited</a:t>
            </a:r>
          </a:p>
        </p:txBody>
      </p:sp>
      <p:sp>
        <p:nvSpPr>
          <p:cNvPr id="2" name="Slide Number Placeholder 6">
            <a:extLst>
              <a:ext uri="{FF2B5EF4-FFF2-40B4-BE49-F238E27FC236}">
                <a16:creationId xmlns:a16="http://schemas.microsoft.com/office/drawing/2014/main" id="{FF087F1C-777C-D3B2-9595-6B39964A0BFC}"/>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13</a:t>
            </a:fld>
            <a:endParaRPr lang="en-US" sz="1200" dirty="0">
              <a:latin typeface="Arial Black" panose="020B0A04020102020204" pitchFamily="34" charset="0"/>
            </a:endParaRPr>
          </a:p>
        </p:txBody>
      </p:sp>
      <p:sp>
        <p:nvSpPr>
          <p:cNvPr id="10" name="Rectangle 9">
            <a:extLst>
              <a:ext uri="{FF2B5EF4-FFF2-40B4-BE49-F238E27FC236}">
                <a16:creationId xmlns:a16="http://schemas.microsoft.com/office/drawing/2014/main" id="{CE32D4F0-732D-4FE3-9A7E-664EFE700C92}"/>
              </a:ext>
            </a:extLst>
          </p:cNvPr>
          <p:cNvSpPr/>
          <p:nvPr/>
        </p:nvSpPr>
        <p:spPr>
          <a:xfrm>
            <a:off x="1631949" y="2016130"/>
            <a:ext cx="10331451" cy="37607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16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I still cringe when remembering my high school lunch hour. The athletes, band geeks, and theater kids were all in one room; but they were divided into different tables. At my particular school, if you didn’t have a group, you were labeled a “loner” or “outcast. ” If one of the popular kids talked with an outcast, people would ask, Why? Among the controversial things that Jesus did, He was known for eating with sinners and outcasts (Matt. 9:10; Mark 2:16; Luke 5:30). The religious leaders of the day saw the world as divided between those who were walking with God and those who had already chosen a life of sin.</a:t>
            </a: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6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the reality is, humans find it easier to spot the faults and weaknesses of others over their own. All have sinned, and we would be left sitting “alone” as an outcast from God, were it not for the relentless love of the Father. Jesus did not wait for our status to be good enough to join us at the lunch table: He expressed the radical welcome of God, assuring us that we do not have to live as unredeemable sinners.</a:t>
            </a: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6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Jesus calls the former sinners and people of the land to come and follow Him. He welcomes them to repent and believe, to transform their lives. When that happens, like the son of the parable returning home, we are counted as children of the kingdom, Christ’s friends (see John 15:14–15; 1 John 3:1). The message of Christ is good news, especially for the outcast.</a:t>
            </a: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5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FC518498-7BD1-A7E1-85A3-689E6960CE84}"/>
              </a:ext>
            </a:extLst>
          </p:cNvPr>
          <p:cNvSpPr txBox="1"/>
          <p:nvPr/>
        </p:nvSpPr>
        <p:spPr>
          <a:xfrm>
            <a:off x="1860549" y="791162"/>
            <a:ext cx="10233593" cy="830997"/>
          </a:xfrm>
          <a:prstGeom prst="rect">
            <a:avLst/>
          </a:prstGeom>
          <a:noFill/>
        </p:spPr>
        <p:txBody>
          <a:bodyPr wrap="square">
            <a:spAutoFit/>
          </a:bodyPr>
          <a:lstStyle/>
          <a:p>
            <a:r>
              <a:rPr lang="en-US" sz="2400" b="1" kern="1200" dirty="0">
                <a:solidFill>
                  <a:schemeClr val="tx1"/>
                </a:solidFill>
                <a:effectLst>
                  <a:outerShdw blurRad="38100" dist="38100" dir="2700000" algn="tl">
                    <a:srgbClr val="000000">
                      <a:alpha val="43137"/>
                    </a:srgbClr>
                  </a:outerShdw>
                </a:effectLst>
                <a:latin typeface="Gotham Medium" panose="02000604030000020004"/>
              </a:rPr>
              <a:t>Turn your attention to the purpose of Jesus’ parable, which is to explain God’s welcome for those who stand as outsiders. </a:t>
            </a:r>
            <a:endParaRPr lang="en-US" sz="2400" kern="1200"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1" name="TextBox 10">
            <a:extLst>
              <a:ext uri="{FF2B5EF4-FFF2-40B4-BE49-F238E27FC236}">
                <a16:creationId xmlns:a16="http://schemas.microsoft.com/office/drawing/2014/main" id="{81AE26C5-3FF4-8894-B520-6B300FFB41CB}"/>
              </a:ext>
            </a:extLst>
          </p:cNvPr>
          <p:cNvSpPr txBox="1"/>
          <p:nvPr/>
        </p:nvSpPr>
        <p:spPr>
          <a:xfrm>
            <a:off x="2489199" y="5662603"/>
            <a:ext cx="9604943" cy="1167371"/>
          </a:xfrm>
          <a:prstGeom prst="rect">
            <a:avLst/>
          </a:prstGeom>
          <a:noFill/>
        </p:spPr>
        <p:txBody>
          <a:bodyPr wrap="square">
            <a:spAutoFit/>
          </a:bodyPr>
          <a:lstStyle/>
          <a:p>
            <a:pPr marL="0" marR="0">
              <a:lnSpc>
                <a:spcPct val="107000"/>
              </a:lnSpc>
              <a:spcBef>
                <a:spcPts val="0"/>
              </a:spcBef>
              <a:spcAft>
                <a:spcPts val="0"/>
              </a:spcAft>
            </a:pPr>
            <a:r>
              <a:rPr lang="en-US" sz="1800"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Dr</a:t>
            </a:r>
            <a:r>
              <a:rPr lang="en-US" sz="1600" kern="100" dirty="0">
                <a:effectLst>
                  <a:outerShdw blurRad="38100" dist="38100" dir="2700000" algn="tl">
                    <a:srgbClr val="000000">
                      <a:alpha val="43137"/>
                    </a:srgbClr>
                  </a:outerShdw>
                </a:effectLst>
                <a:latin typeface="Gotham Medium" panose="02000604030000020004"/>
                <a:cs typeface="Times New Roman" panose="02020603050405020304" pitchFamily="18" charset="0"/>
              </a:rPr>
              <a:t>. Martin Luther King said, “Every time I look at the cross, I am reminded of the greatness of God and the redemptive power of Jesus Christ. ” In Jesus’ kingdom, He reaches out to every table. He welcomes all to dine with Him. Revelation 19:9 speaks of a great feast that is coming, “the wedding supper of the Lamb. ” As the time draws near, God doesn’t turn away any who come to Him. </a:t>
            </a:r>
          </a:p>
        </p:txBody>
      </p:sp>
    </p:spTree>
    <p:extLst>
      <p:ext uri="{BB962C8B-B14F-4D97-AF65-F5344CB8AC3E}">
        <p14:creationId xmlns:p14="http://schemas.microsoft.com/office/powerpoint/2010/main" val="1335876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46AB-9DA9-BF15-6ED6-BDE77825D9D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6F609B98-00E8-AD2D-33EA-CDC84AE2FA35}"/>
              </a:ext>
            </a:extLst>
          </p:cNvPr>
          <p:cNvSpPr txBox="1"/>
          <p:nvPr/>
        </p:nvSpPr>
        <p:spPr>
          <a:xfrm>
            <a:off x="1568152" y="148095"/>
            <a:ext cx="10525991" cy="532903"/>
          </a:xfrm>
          <a:prstGeom prst="rect">
            <a:avLst/>
          </a:prstGeom>
          <a:noFill/>
        </p:spPr>
        <p:txBody>
          <a:bodyPr wrap="square">
            <a:spAutoFit/>
          </a:bodyPr>
          <a:lstStyle/>
          <a:p>
            <a:pPr>
              <a:lnSpc>
                <a:spcPct val="107000"/>
              </a:lnSpc>
            </a:pPr>
            <a:r>
              <a:rPr lang="en-US" sz="2800" b="1" cap="small" dirty="0">
                <a:latin typeface="Gotham Medium" panose="02000604030000020004"/>
                <a:ea typeface="Calibri" panose="020F0502020204030204" pitchFamily="34" charset="0"/>
                <a:cs typeface="Times New Roman" panose="02020603050405020304" pitchFamily="18" charset="0"/>
              </a:rPr>
              <a:t>Apply the Message:</a:t>
            </a:r>
          </a:p>
        </p:txBody>
      </p:sp>
      <p:cxnSp>
        <p:nvCxnSpPr>
          <p:cNvPr id="7" name="Straight Connector 6">
            <a:extLst>
              <a:ext uri="{FF2B5EF4-FFF2-40B4-BE49-F238E27FC236}">
                <a16:creationId xmlns:a16="http://schemas.microsoft.com/office/drawing/2014/main" id="{5BC3D728-8077-1786-AAAE-B800297C2676}"/>
              </a:ext>
            </a:extLst>
          </p:cNvPr>
          <p:cNvCxnSpPr>
            <a:cxnSpLocks/>
          </p:cNvCxnSpPr>
          <p:nvPr/>
        </p:nvCxnSpPr>
        <p:spPr>
          <a:xfrm>
            <a:off x="1732547" y="752208"/>
            <a:ext cx="10002216"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859706-7275-E5D7-CC3F-1816C1DAE4F8}"/>
              </a:ext>
            </a:extLst>
          </p:cNvPr>
          <p:cNvSpPr txBox="1"/>
          <p:nvPr/>
        </p:nvSpPr>
        <p:spPr>
          <a:xfrm>
            <a:off x="4357100" y="255280"/>
            <a:ext cx="6319837" cy="369332"/>
          </a:xfrm>
          <a:prstGeom prst="rect">
            <a:avLst/>
          </a:prstGeom>
          <a:noFill/>
        </p:spPr>
        <p:txBody>
          <a:bodyPr wrap="square">
            <a:spAutoFit/>
          </a:bodyPr>
          <a:lstStyle/>
          <a:p>
            <a:r>
              <a:rPr lang="en-US" sz="1800" b="1" dirty="0">
                <a:latin typeface="Gotham Medium" panose="02000604030000020004"/>
                <a:ea typeface="Calibri" panose="020F0502020204030204" pitchFamily="34" charset="0"/>
                <a:cs typeface="Times New Roman" panose="02020603050405020304" pitchFamily="18" charset="0"/>
              </a:rPr>
              <a:t>We were outsiders to God, but Jesus invited us to the table. </a:t>
            </a:r>
          </a:p>
        </p:txBody>
      </p:sp>
      <p:sp>
        <p:nvSpPr>
          <p:cNvPr id="25" name="Rectangle 24">
            <a:extLst>
              <a:ext uri="{FF2B5EF4-FFF2-40B4-BE49-F238E27FC236}">
                <a16:creationId xmlns:a16="http://schemas.microsoft.com/office/drawing/2014/main" id="{35177F9F-F436-C4DB-4E9A-0C3CD9D826BF}"/>
              </a:ext>
            </a:extLst>
          </p:cNvPr>
          <p:cNvSpPr/>
          <p:nvPr/>
        </p:nvSpPr>
        <p:spPr>
          <a:xfrm>
            <a:off x="1585832" y="1546130"/>
            <a:ext cx="10525990" cy="47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cap="small" dirty="0">
                <a:latin typeface="Gotham Medium" panose="02000604030000020004"/>
                <a:ea typeface="Calibri" panose="020F0502020204030204" pitchFamily="34" charset="0"/>
                <a:cs typeface="Times New Roman" panose="02020603050405020304" pitchFamily="18" charset="0"/>
              </a:rPr>
              <a:t>Outcasts Are Invited</a:t>
            </a:r>
          </a:p>
        </p:txBody>
      </p:sp>
      <p:sp>
        <p:nvSpPr>
          <p:cNvPr id="2" name="Slide Number Placeholder 6">
            <a:extLst>
              <a:ext uri="{FF2B5EF4-FFF2-40B4-BE49-F238E27FC236}">
                <a16:creationId xmlns:a16="http://schemas.microsoft.com/office/drawing/2014/main" id="{7EAD0D94-3EA9-FA2B-E048-D4EBDB7EF866}"/>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14</a:t>
            </a:fld>
            <a:endParaRPr lang="en-US" sz="1200" dirty="0">
              <a:latin typeface="Arial Black" panose="020B0A04020102020204" pitchFamily="34" charset="0"/>
            </a:endParaRPr>
          </a:p>
        </p:txBody>
      </p:sp>
      <p:sp>
        <p:nvSpPr>
          <p:cNvPr id="10" name="Rectangle 9">
            <a:extLst>
              <a:ext uri="{FF2B5EF4-FFF2-40B4-BE49-F238E27FC236}">
                <a16:creationId xmlns:a16="http://schemas.microsoft.com/office/drawing/2014/main" id="{B8A9D93A-7B11-11B3-61B8-DF04AE11785D}"/>
              </a:ext>
            </a:extLst>
          </p:cNvPr>
          <p:cNvSpPr/>
          <p:nvPr/>
        </p:nvSpPr>
        <p:spPr>
          <a:xfrm>
            <a:off x="2075816" y="2016130"/>
            <a:ext cx="9125584" cy="3046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t>1 Why do you think </a:t>
            </a:r>
            <a:r>
              <a:rPr lang="en-US" sz="2400" b="1" i="1" dirty="0"/>
              <a:t>welcome </a:t>
            </a:r>
            <a:r>
              <a:rPr lang="en-US" sz="2400" b="1" dirty="0"/>
              <a:t>is expressed so often with food?</a:t>
            </a:r>
            <a:r>
              <a:rPr lang="en-US" sz="2400" dirty="0"/>
              <a:t> </a:t>
            </a:r>
          </a:p>
          <a:p>
            <a:pPr lvl="1"/>
            <a:endParaRPr lang="en-US" sz="2400" dirty="0"/>
          </a:p>
          <a:p>
            <a:r>
              <a:rPr lang="en-US" sz="2400" b="1" dirty="0"/>
              <a:t>2 Why is it important for us to remember that we were once outcast, but welcomed by Jesus?</a:t>
            </a:r>
            <a:endParaRPr lang="en-US" sz="2400" dirty="0"/>
          </a:p>
          <a:p>
            <a:endParaRPr lang="en-US" sz="2400" dirty="0"/>
          </a:p>
          <a:p>
            <a:r>
              <a:rPr lang="en-US" sz="2400" b="1" dirty="0"/>
              <a:t>3 How can we continue to reach those who are outside of Christ with the good news of Jesus?</a:t>
            </a:r>
            <a:endParaRPr lang="en-US" sz="2400" dirty="0"/>
          </a:p>
          <a:p>
            <a:endParaRPr lang="en-US" sz="2400" dirty="0"/>
          </a:p>
        </p:txBody>
      </p:sp>
      <p:sp>
        <p:nvSpPr>
          <p:cNvPr id="5" name="TextBox 4">
            <a:extLst>
              <a:ext uri="{FF2B5EF4-FFF2-40B4-BE49-F238E27FC236}">
                <a16:creationId xmlns:a16="http://schemas.microsoft.com/office/drawing/2014/main" id="{D6A3B72D-BCFB-260E-DB1D-0D552561FCC6}"/>
              </a:ext>
            </a:extLst>
          </p:cNvPr>
          <p:cNvSpPr txBox="1"/>
          <p:nvPr/>
        </p:nvSpPr>
        <p:spPr>
          <a:xfrm>
            <a:off x="1860549" y="791162"/>
            <a:ext cx="10233593" cy="830997"/>
          </a:xfrm>
          <a:prstGeom prst="rect">
            <a:avLst/>
          </a:prstGeom>
          <a:noFill/>
        </p:spPr>
        <p:txBody>
          <a:bodyPr wrap="square">
            <a:spAutoFit/>
          </a:bodyPr>
          <a:lstStyle/>
          <a:p>
            <a:r>
              <a:rPr lang="en-US" sz="2400" b="1" kern="1200" dirty="0">
                <a:solidFill>
                  <a:schemeClr val="tx1"/>
                </a:solidFill>
                <a:effectLst>
                  <a:outerShdw blurRad="38100" dist="38100" dir="2700000" algn="tl">
                    <a:srgbClr val="000000">
                      <a:alpha val="43137"/>
                    </a:srgbClr>
                  </a:outerShdw>
                </a:effectLst>
                <a:latin typeface="Gotham Medium" panose="02000604030000020004"/>
              </a:rPr>
              <a:t>Turn your attention to the purpose of Jesus’ parable, which is to explain God’s welcome for those who stand as outsiders. </a:t>
            </a:r>
            <a:endParaRPr lang="en-US" sz="2400" kern="1200" dirty="0">
              <a:solidFill>
                <a:schemeClr val="tx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011663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135EE2-F15F-6B77-F99E-C19439D07501}"/>
              </a:ext>
            </a:extLst>
          </p:cNvPr>
          <p:cNvSpPr/>
          <p:nvPr/>
        </p:nvSpPr>
        <p:spPr>
          <a:xfrm>
            <a:off x="0" y="0"/>
            <a:ext cx="12192000" cy="6959600"/>
          </a:xfrm>
          <a:prstGeom prst="rect">
            <a:avLst/>
          </a:prstGeom>
          <a:solidFill>
            <a:schemeClr val="bg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1643926931"/>
              </p:ext>
            </p:extLst>
          </p:nvPr>
        </p:nvGraphicFramePr>
        <p:xfrm>
          <a:off x="1503948" y="701215"/>
          <a:ext cx="10322744" cy="5670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a:off x="1692093" y="309575"/>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735245" y="657625"/>
            <a:ext cx="10058400" cy="355623"/>
            <a:chOff x="0" y="55339"/>
            <a:chExt cx="9026157" cy="343792"/>
          </a:xfrm>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effectLst>
                    <a:outerShdw blurRad="38100" dist="38100" dir="2700000" algn="tl">
                      <a:srgbClr val="000000">
                        <a:alpha val="43137"/>
                      </a:srgbClr>
                    </a:outerShdw>
                  </a:effectLst>
                  <a:latin typeface="Gotham Medium" panose="02000604030000020004"/>
                </a:rPr>
                <a:t>Conclusion</a:t>
              </a:r>
              <a:endParaRPr lang="en-US" sz="3600" b="1" kern="1200" cap="small" dirty="0">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3" name="Slide Number Placeholder 6">
            <a:extLst>
              <a:ext uri="{FF2B5EF4-FFF2-40B4-BE49-F238E27FC236}">
                <a16:creationId xmlns:a16="http://schemas.microsoft.com/office/drawing/2014/main" id="{E534577B-EED1-7E9C-1338-6EFAB88D8D64}"/>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15</a:t>
            </a:fld>
            <a:endParaRPr lang="en-US" sz="1200" dirty="0">
              <a:latin typeface="Arial Black" panose="020B0A04020102020204" pitchFamily="34" charset="0"/>
            </a:endParaRPr>
          </a:p>
        </p:txBody>
      </p:sp>
      <p:sp>
        <p:nvSpPr>
          <p:cNvPr id="10" name="TextBox 9">
            <a:extLst>
              <a:ext uri="{FF2B5EF4-FFF2-40B4-BE49-F238E27FC236}">
                <a16:creationId xmlns:a16="http://schemas.microsoft.com/office/drawing/2014/main" id="{518AFB20-9777-AA9F-F8E6-7CEE53032E5F}"/>
              </a:ext>
            </a:extLst>
          </p:cNvPr>
          <p:cNvSpPr txBox="1"/>
          <p:nvPr/>
        </p:nvSpPr>
        <p:spPr>
          <a:xfrm>
            <a:off x="1427748" y="1687354"/>
            <a:ext cx="10689336" cy="3647152"/>
          </a:xfrm>
          <a:prstGeom prst="rect">
            <a:avLst/>
          </a:prstGeom>
          <a:noFill/>
        </p:spPr>
        <p:txBody>
          <a:bodyPr wrap="square">
            <a:spAutoFit/>
          </a:bodyPr>
          <a:lstStyle/>
          <a:p>
            <a:pPr lvl="0"/>
            <a:r>
              <a:rPr lang="en-US" sz="1600" b="1" dirty="0">
                <a:effectLst>
                  <a:outerShdw blurRad="38100" dist="38100" dir="2700000" algn="tl">
                    <a:srgbClr val="000000">
                      <a:alpha val="43137"/>
                    </a:srgbClr>
                  </a:outerShdw>
                </a:effectLst>
                <a:latin typeface="Gotham Medium" panose="02000604030000020004"/>
              </a:rPr>
              <a:t>I recall the most bountiful spread of food from my childhood at our annual church homecoming. This is a tradition that, as a child, I looked forward to more than any other Sunday. Everyone dressed up and brought their finest homemade dishes and pies to share. After the service, we gathered at a long table under a shady tree for a meal, followed by an afternoon of worship. Although many faces were unfamiliar to me during these homecoming celebrations, their ties to our little church granted them a place at our table.</a:t>
            </a:r>
            <a:r>
              <a:rPr lang="en-US" sz="500" b="1" dirty="0">
                <a:effectLst>
                  <a:outerShdw blurRad="38100" dist="38100" dir="2700000" algn="tl">
                    <a:srgbClr val="000000">
                      <a:alpha val="43137"/>
                    </a:srgbClr>
                  </a:outerShdw>
                </a:effectLst>
                <a:latin typeface="Gotham Medium" panose="02000604030000020004"/>
              </a:rPr>
              <a:t> </a:t>
            </a:r>
          </a:p>
          <a:p>
            <a:pPr lvl="0"/>
            <a:r>
              <a:rPr lang="en-US" sz="500" b="1" dirty="0">
                <a:effectLst>
                  <a:outerShdw blurRad="38100" dist="38100" dir="2700000" algn="tl">
                    <a:srgbClr val="000000">
                      <a:alpha val="43137"/>
                    </a:srgbClr>
                  </a:outerShdw>
                </a:effectLst>
                <a:latin typeface="Gotham Medium" panose="02000604030000020004"/>
              </a:rPr>
              <a:t> </a:t>
            </a:r>
          </a:p>
          <a:p>
            <a:pPr lvl="0"/>
            <a:r>
              <a:rPr lang="en-US" sz="1600" b="1" dirty="0">
                <a:effectLst>
                  <a:outerShdw blurRad="38100" dist="38100" dir="2700000" algn="tl">
                    <a:srgbClr val="000000">
                      <a:alpha val="43137"/>
                    </a:srgbClr>
                  </a:outerShdw>
                </a:effectLst>
                <a:latin typeface="Gotham Medium" panose="02000604030000020004"/>
              </a:rPr>
              <a:t>The two segments of today’s lesson share a common element of God’s love for and inclusion of those once far off. Jesus’ parable in Luke 15:11–32 emphasizes the joy over the repentant return of the wayward. The prodigal son represents the publicans and sinners who gathered to hear Jesus speak (Luke 15:1). The elder brother (not considered in today’s texts, see Luke 15:25–30) represents the attitude of Jesus’ opponents, the Pharisees and scribes (15:2). Acts 2:38–39 communicates a similar theme, calling for repentance, expressing what the repentant shall receive. Though initially addressing Jews, this passage (in light of the rest of Scripture) points toward the inclusion of the Gentiles to come. The message of Acts 2:38–39 is relevant to those who had departed and returned as well as to those who had always been far off until first being brought near. </a:t>
            </a:r>
          </a:p>
          <a:p>
            <a:pPr lvl="0"/>
            <a:r>
              <a:rPr lang="en-US" sz="1600" b="1" dirty="0">
                <a:effectLst>
                  <a:outerShdw blurRad="38100" dist="38100" dir="2700000" algn="tl">
                    <a:srgbClr val="000000">
                      <a:alpha val="43137"/>
                    </a:srgbClr>
                  </a:outerShdw>
                </a:effectLst>
                <a:latin typeface="Gotham Medium" panose="02000604030000020004"/>
              </a:rPr>
              <a:t> </a:t>
            </a:r>
          </a:p>
        </p:txBody>
      </p:sp>
      <p:sp>
        <p:nvSpPr>
          <p:cNvPr id="17" name="TextBox 16">
            <a:extLst>
              <a:ext uri="{FF2B5EF4-FFF2-40B4-BE49-F238E27FC236}">
                <a16:creationId xmlns:a16="http://schemas.microsoft.com/office/drawing/2014/main" id="{5CAC7D75-B437-1F30-582A-E6F12C19FA1F}"/>
              </a:ext>
            </a:extLst>
          </p:cNvPr>
          <p:cNvSpPr txBox="1"/>
          <p:nvPr/>
        </p:nvSpPr>
        <p:spPr>
          <a:xfrm>
            <a:off x="1854200" y="4888452"/>
            <a:ext cx="10206503" cy="1569660"/>
          </a:xfrm>
          <a:prstGeom prst="rect">
            <a:avLst/>
          </a:prstGeom>
          <a:noFill/>
        </p:spPr>
        <p:txBody>
          <a:bodyPr wrap="square">
            <a:spAutoFit/>
          </a:bodyPr>
          <a:lstStyle/>
          <a:p>
            <a:pPr lvl="0"/>
            <a:r>
              <a:rPr lang="en-US" sz="1600" b="1" dirty="0">
                <a:effectLst>
                  <a:outerShdw blurRad="38100" dist="38100" dir="2700000" algn="tl">
                    <a:srgbClr val="000000">
                      <a:alpha val="43137"/>
                    </a:srgbClr>
                  </a:outerShdw>
                </a:effectLst>
                <a:latin typeface="Gotham Medium" panose="02000604030000020004"/>
              </a:rPr>
              <a:t>In churches everywhere, individuals step into a congregation for the first time, while others return after a lengthy absence. God greets each one with a welcoming embrace, and there is jubilation in heaven for every soul that repents. In the parable, God is depicted as the father, and those of us who have remained in the church are invited to join our Heavenly Father in welcoming the repentant with open arms as well. When we see the prodigal return—or the unbeliever come to faith for the first time—may we be compelled by our Father’s love to offer them a seat at the table and welcome them home as our brother or sister in Christ!</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B2F253F-B94B-A5FE-B0B3-114F3AD1F2E3}"/>
              </a:ext>
            </a:extLst>
          </p:cNvPr>
          <p:cNvSpPr/>
          <p:nvPr/>
        </p:nvSpPr>
        <p:spPr>
          <a:xfrm>
            <a:off x="671854" y="966357"/>
            <a:ext cx="11399844" cy="3755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36868" name="Line 7"/>
          <p:cNvSpPr>
            <a:spLocks noChangeShapeType="1"/>
          </p:cNvSpPr>
          <p:nvPr/>
        </p:nvSpPr>
        <p:spPr bwMode="auto">
          <a:xfrm flipH="1" flipV="1">
            <a:off x="5412606" y="1101032"/>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637822" y="1135941"/>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6" name="Rectangle 5">
            <a:extLst>
              <a:ext uri="{FF2B5EF4-FFF2-40B4-BE49-F238E27FC236}">
                <a16:creationId xmlns:a16="http://schemas.microsoft.com/office/drawing/2014/main" id="{82C01810-1B81-4DB7-803B-568937633E50}"/>
              </a:ext>
            </a:extLst>
          </p:cNvPr>
          <p:cNvSpPr/>
          <p:nvPr/>
        </p:nvSpPr>
        <p:spPr>
          <a:xfrm>
            <a:off x="1971292" y="1635027"/>
            <a:ext cx="5795510" cy="4787016"/>
          </a:xfrm>
          <a:prstGeom prst="rect">
            <a:avLst/>
          </a:prstGeom>
          <a:noFill/>
          <a:ln>
            <a:noFill/>
          </a:ln>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focus of today’s lesson has been on God’s forgiveness and welcome for those who turn to Him. At the conclusion of the parable, the father decides to invite everyone to share a meal to celebrate the son who has been found.</a:t>
            </a: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All of us need affirmation for our decision to follow God. The suggestion for the week ahead is to find a person whose faith needs to be celebrated. We might have in mind someone who has made a recent decision to turn their life around, or perhaps someone who has been walking faithfully with God for years and years. If the group is open to this, planning a celebratory meal or table fellowship is an easy way to build one another up. </a:t>
            </a:r>
          </a:p>
        </p:txBody>
      </p:sp>
      <p:sp>
        <p:nvSpPr>
          <p:cNvPr id="15" name="TextBox 14">
            <a:extLst>
              <a:ext uri="{FF2B5EF4-FFF2-40B4-BE49-F238E27FC236}">
                <a16:creationId xmlns:a16="http://schemas.microsoft.com/office/drawing/2014/main" id="{B378EF2D-0FE3-87DA-93CB-0D4FF316A144}"/>
              </a:ext>
            </a:extLst>
          </p:cNvPr>
          <p:cNvSpPr txBox="1"/>
          <p:nvPr/>
        </p:nvSpPr>
        <p:spPr>
          <a:xfrm>
            <a:off x="1715515" y="221454"/>
            <a:ext cx="10241280" cy="996940"/>
          </a:xfrm>
          <a:prstGeom prst="rect">
            <a:avLst/>
          </a:prstGeom>
          <a:noFill/>
        </p:spPr>
        <p:txBody>
          <a:bodyPr wrap="square">
            <a:spAutoFit/>
          </a:bodyPr>
          <a:lstStyle/>
          <a:p>
            <a:pPr>
              <a:lnSpc>
                <a:spcPct val="107000"/>
              </a:lnSpc>
            </a:pPr>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 </a:t>
            </a: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Celebrate and share a meal with those turning to God in faith. </a:t>
            </a: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1877963" y="953657"/>
            <a:ext cx="5795511" cy="595932"/>
          </a:xfrm>
          <a:prstGeom prst="rect">
            <a:avLst/>
          </a:prstGeom>
          <a:noFill/>
        </p:spPr>
        <p:txBody>
          <a:bodyPr wrap="square">
            <a:spAutoFit/>
          </a:bodyPr>
          <a:lstStyle/>
          <a:p>
            <a:pPr marL="0" marR="0">
              <a:lnSpc>
                <a:spcPct val="107000"/>
              </a:lnSpc>
              <a:spcBef>
                <a:spcPts val="0"/>
              </a:spcBef>
              <a:spcAft>
                <a:spcPts val="0"/>
              </a:spcAft>
            </a:pPr>
            <a:r>
              <a:rPr lang="en-US" sz="3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Power of Sharing a Table</a:t>
            </a:r>
          </a:p>
        </p:txBody>
      </p:sp>
      <p:cxnSp>
        <p:nvCxnSpPr>
          <p:cNvPr id="13" name="Straight Connector 12">
            <a:extLst>
              <a:ext uri="{FF2B5EF4-FFF2-40B4-BE49-F238E27FC236}">
                <a16:creationId xmlns:a16="http://schemas.microsoft.com/office/drawing/2014/main" id="{23FB532D-A18F-C410-1BAC-26616CA1532F}"/>
              </a:ext>
            </a:extLst>
          </p:cNvPr>
          <p:cNvCxnSpPr>
            <a:cxnSpLocks/>
          </p:cNvCxnSpPr>
          <p:nvPr/>
        </p:nvCxnSpPr>
        <p:spPr>
          <a:xfrm>
            <a:off x="1788395" y="817386"/>
            <a:ext cx="996696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6">
            <a:extLst>
              <a:ext uri="{FF2B5EF4-FFF2-40B4-BE49-F238E27FC236}">
                <a16:creationId xmlns:a16="http://schemas.microsoft.com/office/drawing/2014/main" id="{C1971940-7C84-2DEC-B7B9-2B145A656C2A}"/>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16</a:t>
            </a:fld>
            <a:endParaRPr lang="en-US" sz="1200" dirty="0">
              <a:latin typeface="Arial Black" panose="020B0A04020102020204" pitchFamily="34" charset="0"/>
            </a:endParaRPr>
          </a:p>
        </p:txBody>
      </p:sp>
      <p:grpSp>
        <p:nvGrpSpPr>
          <p:cNvPr id="7" name="Group 6">
            <a:extLst>
              <a:ext uri="{FF2B5EF4-FFF2-40B4-BE49-F238E27FC236}">
                <a16:creationId xmlns:a16="http://schemas.microsoft.com/office/drawing/2014/main" id="{37BF20D9-3D77-A1CD-F516-262A65C4043E}"/>
              </a:ext>
            </a:extLst>
          </p:cNvPr>
          <p:cNvGrpSpPr/>
          <p:nvPr/>
        </p:nvGrpSpPr>
        <p:grpSpPr>
          <a:xfrm>
            <a:off x="7766802" y="1698559"/>
            <a:ext cx="4182926" cy="3777553"/>
            <a:chOff x="1756311" y="2450168"/>
            <a:chExt cx="4386597" cy="3777553"/>
          </a:xfrm>
        </p:grpSpPr>
        <p:sp>
          <p:nvSpPr>
            <p:cNvPr id="3" name="Trapezoid 2">
              <a:extLst>
                <a:ext uri="{FF2B5EF4-FFF2-40B4-BE49-F238E27FC236}">
                  <a16:creationId xmlns:a16="http://schemas.microsoft.com/office/drawing/2014/main" id="{7BDBA5FB-2F9F-4B4B-AF9D-B2EBFD3968CB}"/>
                </a:ext>
              </a:extLst>
            </p:cNvPr>
            <p:cNvSpPr/>
            <p:nvPr/>
          </p:nvSpPr>
          <p:spPr>
            <a:xfrm>
              <a:off x="1756311" y="2450168"/>
              <a:ext cx="4386597" cy="3777553"/>
            </a:xfrm>
            <a:prstGeom prst="trapezoid">
              <a:avLst>
                <a:gd name="adj" fmla="val 10986"/>
              </a:avLst>
            </a:prstGeom>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BCE7E621-3846-E15D-FAB7-E082266253F6}"/>
                </a:ext>
              </a:extLst>
            </p:cNvPr>
            <p:cNvSpPr/>
            <p:nvPr/>
          </p:nvSpPr>
          <p:spPr>
            <a:xfrm>
              <a:off x="2446464" y="2711116"/>
              <a:ext cx="3006290" cy="3329498"/>
            </a:xfrm>
            <a:prstGeom prst="trapezoid">
              <a:avLst>
                <a:gd name="adj" fmla="val 10592"/>
              </a:avLst>
            </a:prstGeom>
            <a:blipFill>
              <a:blip r:embed="rId3" cstate="hqprint">
                <a:alphaModFix amt="70000"/>
                <a:extLst>
                  <a:ext uri="{28A0092B-C50C-407E-A947-70E740481C1C}">
                    <a14:useLocalDpi xmlns:a14="http://schemas.microsoft.com/office/drawing/2010/main"/>
                  </a:ext>
                </a:extLst>
              </a:blip>
              <a:stretch>
                <a:fillRect/>
              </a:stretch>
            </a:bli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parkler&#10;&#10;AI-generated content may be incorrect.">
            <a:extLst>
              <a:ext uri="{FF2B5EF4-FFF2-40B4-BE49-F238E27FC236}">
                <a16:creationId xmlns:a16="http://schemas.microsoft.com/office/drawing/2014/main" id="{4AC4D863-D9A6-712B-1314-B0EC6E493442}"/>
              </a:ext>
            </a:extLst>
          </p:cNvPr>
          <p:cNvPicPr>
            <a:picLocks noChangeAspect="1"/>
          </p:cNvPicPr>
          <p:nvPr/>
        </p:nvPicPr>
        <p:blipFill>
          <a:blip r:embed="rId3" cstate="hqprint">
            <a:alphaModFix amt="50000"/>
            <a:extLst>
              <a:ext uri="{28A0092B-C50C-407E-A947-70E740481C1C}">
                <a14:useLocalDpi xmlns:a14="http://schemas.microsoft.com/office/drawing/2010/main"/>
              </a:ext>
            </a:extLst>
          </a:blip>
          <a:srcRect r="-251"/>
          <a:stretch>
            <a:fillRect/>
          </a:stretch>
        </p:blipFill>
        <p:spPr>
          <a:xfrm>
            <a:off x="1830819" y="1108567"/>
            <a:ext cx="9966960" cy="5152531"/>
          </a:xfrm>
          <a:prstGeom prst="rect">
            <a:avLst/>
          </a:prstGeom>
        </p:spPr>
      </p:pic>
      <p:cxnSp>
        <p:nvCxnSpPr>
          <p:cNvPr id="33" name="Straight Connector 32">
            <a:extLst>
              <a:ext uri="{FF2B5EF4-FFF2-40B4-BE49-F238E27FC236}">
                <a16:creationId xmlns:a16="http://schemas.microsoft.com/office/drawing/2014/main" id="{8FBD9161-33ED-4C7A-9101-A5509CA2C805}"/>
              </a:ext>
            </a:extLst>
          </p:cNvPr>
          <p:cNvCxnSpPr/>
          <p:nvPr/>
        </p:nvCxnSpPr>
        <p:spPr>
          <a:xfrm>
            <a:off x="1830819" y="1066068"/>
            <a:ext cx="9966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993138" y="1162050"/>
            <a:ext cx="9804641" cy="4138249"/>
          </a:xfrm>
          <a:prstGeom prst="rect">
            <a:avLst/>
          </a:prstGeom>
          <a:noFill/>
          <a:ln w="53975">
            <a:noFill/>
          </a:ln>
        </p:spPr>
        <p:txBody>
          <a:bodyPr wrap="square">
            <a:spAutoFit/>
          </a:bodyPr>
          <a:lstStyle/>
          <a:p>
            <a:pPr>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are the different shameless actions of the son in this text?</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would you expect a reasonable father to respond to his son’s request?</a:t>
            </a:r>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4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093200" y="326813"/>
            <a:ext cx="2679699" cy="460010"/>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Shameless Son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993138" y="114325"/>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5" name="Slide Number Placeholder 6">
            <a:extLst>
              <a:ext uri="{FF2B5EF4-FFF2-40B4-BE49-F238E27FC236}">
                <a16:creationId xmlns:a16="http://schemas.microsoft.com/office/drawing/2014/main" id="{36000398-DACB-0FB3-BE60-7D06B0B78C4A}"/>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17</a:t>
            </a:fld>
            <a:endParaRPr lang="en-US" sz="1200" dirty="0">
              <a:latin typeface="Arial Black" panose="020B0A04020102020204" pitchFamily="34" charset="0"/>
            </a:endParaRPr>
          </a:p>
        </p:txBody>
      </p:sp>
      <p:sp>
        <p:nvSpPr>
          <p:cNvPr id="36868" name="Line 7"/>
          <p:cNvSpPr>
            <a:spLocks noChangeShapeType="1"/>
          </p:cNvSpPr>
          <p:nvPr/>
        </p:nvSpPr>
        <p:spPr bwMode="auto">
          <a:xfrm flipH="1" flipV="1">
            <a:off x="-557806" y="204481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2514600" y="3822580"/>
            <a:ext cx="8216380" cy="871008"/>
          </a:xfrm>
          <a:prstGeom prst="rect">
            <a:avLst/>
          </a:prstGeom>
          <a:solidFill>
            <a:schemeClr val="accent1"/>
          </a:solidFill>
          <a:ln w="53975">
            <a:noFill/>
          </a:ln>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reasonable father could have denied the request. A father in this position could easily turn out a disrespectful son, write him out of the will, and shame him publicly before others in the family. Nothing compels the father to agree to any of this. </a:t>
            </a:r>
          </a:p>
        </p:txBody>
      </p:sp>
      <p:sp>
        <p:nvSpPr>
          <p:cNvPr id="21" name="Rectangle 20">
            <a:extLst>
              <a:ext uri="{FF2B5EF4-FFF2-40B4-BE49-F238E27FC236}">
                <a16:creationId xmlns:a16="http://schemas.microsoft.com/office/drawing/2014/main" id="{D5CA7739-1376-4613-8ADE-73CDD8360891}"/>
              </a:ext>
            </a:extLst>
          </p:cNvPr>
          <p:cNvSpPr/>
          <p:nvPr/>
        </p:nvSpPr>
        <p:spPr>
          <a:xfrm>
            <a:off x="2514600" y="1709354"/>
            <a:ext cx="8216380" cy="1134478"/>
          </a:xfrm>
          <a:prstGeom prst="rect">
            <a:avLst/>
          </a:prstGeom>
          <a:solidFill>
            <a:schemeClr val="accent1"/>
          </a:solidFill>
          <a:ln w="53975">
            <a:noFill/>
          </a:ln>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First, the son makes a request that communicates he does not care about his father’s wellbeing. He wants his inheritance (which would usually come at the father’s death). Second, he leaves home and abandons the family. Third, he squanders the inheritance on wild living. Finally, he is reduced to a shameful job for a Jew: he becomes the one to feed pigs. </a:t>
            </a:r>
          </a:p>
        </p:txBody>
      </p:sp>
    </p:spTree>
    <p:extLst>
      <p:ext uri="{BB962C8B-B14F-4D97-AF65-F5344CB8AC3E}">
        <p14:creationId xmlns:p14="http://schemas.microsoft.com/office/powerpoint/2010/main" val="1953000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E1339-1CA7-6049-9AAC-56C180E977B7}"/>
            </a:ext>
          </a:extLst>
        </p:cNvPr>
        <p:cNvGrpSpPr/>
        <p:nvPr/>
      </p:nvGrpSpPr>
      <p:grpSpPr>
        <a:xfrm>
          <a:off x="0" y="0"/>
          <a:ext cx="0" cy="0"/>
          <a:chOff x="0" y="0"/>
          <a:chExt cx="0" cy="0"/>
        </a:xfrm>
      </p:grpSpPr>
      <p:pic>
        <p:nvPicPr>
          <p:cNvPr id="5" name="Picture 4" descr="A person holding a sparkler&#10;&#10;AI-generated content may be incorrect.">
            <a:extLst>
              <a:ext uri="{FF2B5EF4-FFF2-40B4-BE49-F238E27FC236}">
                <a16:creationId xmlns:a16="http://schemas.microsoft.com/office/drawing/2014/main" id="{B1C806D7-31E9-C704-B9CA-C5FE54B43E49}"/>
              </a:ext>
            </a:extLst>
          </p:cNvPr>
          <p:cNvPicPr>
            <a:picLocks noChangeAspect="1"/>
          </p:cNvPicPr>
          <p:nvPr/>
        </p:nvPicPr>
        <p:blipFill>
          <a:blip r:embed="rId3" cstate="hqprint">
            <a:alphaModFix amt="50000"/>
            <a:extLst>
              <a:ext uri="{28A0092B-C50C-407E-A947-70E740481C1C}">
                <a14:useLocalDpi xmlns:a14="http://schemas.microsoft.com/office/drawing/2010/main"/>
              </a:ext>
            </a:extLst>
          </a:blip>
          <a:srcRect r="-251"/>
          <a:stretch>
            <a:fillRect/>
          </a:stretch>
        </p:blipFill>
        <p:spPr>
          <a:xfrm>
            <a:off x="1830819" y="1108568"/>
            <a:ext cx="9966960" cy="5152532"/>
          </a:xfrm>
          <a:prstGeom prst="rect">
            <a:avLst/>
          </a:prstGeom>
        </p:spPr>
      </p:pic>
      <p:cxnSp>
        <p:nvCxnSpPr>
          <p:cNvPr id="33" name="Straight Connector 32">
            <a:extLst>
              <a:ext uri="{FF2B5EF4-FFF2-40B4-BE49-F238E27FC236}">
                <a16:creationId xmlns:a16="http://schemas.microsoft.com/office/drawing/2014/main" id="{F46BBC1B-3F00-B514-4851-279330F33091}"/>
              </a:ext>
            </a:extLst>
          </p:cNvPr>
          <p:cNvCxnSpPr/>
          <p:nvPr/>
        </p:nvCxnSpPr>
        <p:spPr>
          <a:xfrm>
            <a:off x="1830819" y="1066068"/>
            <a:ext cx="996696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650D656-1E30-8547-55A5-E9B37DEBAB68}"/>
              </a:ext>
            </a:extLst>
          </p:cNvPr>
          <p:cNvSpPr/>
          <p:nvPr/>
        </p:nvSpPr>
        <p:spPr>
          <a:xfrm>
            <a:off x="1993138" y="1162050"/>
            <a:ext cx="9804641" cy="5907258"/>
          </a:xfrm>
          <a:prstGeom prst="rect">
            <a:avLst/>
          </a:prstGeom>
          <a:noFill/>
          <a:ln w="53975">
            <a:noFill/>
          </a:ln>
        </p:spPr>
        <p:txBody>
          <a:bodyPr wrap="square">
            <a:spAutoFit/>
          </a:bodyPr>
          <a:lstStyle/>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what ways does the Father in the parable reflect God and His love?</a:t>
            </a:r>
            <a:endParaRPr lang="en-US" sz="11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Do you think that the father in the parable was worried about making reasonable decisions? Why or why not?</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kind of inheritance do people turning to God receive in Acts 2:38–39?</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gn="l"/>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000" b="1" dirty="0">
              <a:effectLst>
                <a:outerShdw blurRad="38100" dist="38100" dir="2700000" algn="tl">
                  <a:srgbClr val="000000">
                    <a:alpha val="43137"/>
                  </a:srgbClr>
                </a:outerShdw>
              </a:effectLst>
              <a:latin typeface="Gotham Medium" panose="02000604030000020004"/>
              <a:cs typeface="Times New Roman" panose="02020603050405020304" pitchFamily="18" charset="0"/>
              <a:sym typeface="Helvetica Neue"/>
            </a:endParaRPr>
          </a:p>
          <a:p>
            <a:pPr algn="l"/>
            <a:endParaRPr lang="en-US" sz="20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3" name="Title 2">
            <a:extLst>
              <a:ext uri="{FF2B5EF4-FFF2-40B4-BE49-F238E27FC236}">
                <a16:creationId xmlns:a16="http://schemas.microsoft.com/office/drawing/2014/main" id="{C690E0E8-5B8E-8E1C-04F5-8DD7B0D78F2A}"/>
              </a:ext>
            </a:extLst>
          </p:cNvPr>
          <p:cNvSpPr txBox="1">
            <a:spLocks/>
          </p:cNvSpPr>
          <p:nvPr/>
        </p:nvSpPr>
        <p:spPr>
          <a:xfrm>
            <a:off x="8293100" y="326813"/>
            <a:ext cx="3479799" cy="460010"/>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Unreasonable Father </a:t>
            </a:r>
          </a:p>
        </p:txBody>
      </p:sp>
      <p:sp>
        <p:nvSpPr>
          <p:cNvPr id="18" name="Title 2">
            <a:extLst>
              <a:ext uri="{FF2B5EF4-FFF2-40B4-BE49-F238E27FC236}">
                <a16:creationId xmlns:a16="http://schemas.microsoft.com/office/drawing/2014/main" id="{EA7A8A40-65A4-2538-C482-EB2D5F982FE0}"/>
              </a:ext>
            </a:extLst>
          </p:cNvPr>
          <p:cNvSpPr txBox="1">
            <a:spLocks/>
          </p:cNvSpPr>
          <p:nvPr/>
        </p:nvSpPr>
        <p:spPr>
          <a:xfrm>
            <a:off x="1993138" y="114325"/>
            <a:ext cx="2983831"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5" name="Slide Number Placeholder 6">
            <a:extLst>
              <a:ext uri="{FF2B5EF4-FFF2-40B4-BE49-F238E27FC236}">
                <a16:creationId xmlns:a16="http://schemas.microsoft.com/office/drawing/2014/main" id="{899C9735-2282-F19F-728C-ED70A9127CE2}"/>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18</a:t>
            </a:fld>
            <a:endParaRPr lang="en-US" sz="1200" dirty="0">
              <a:latin typeface="Arial Black" panose="020B0A04020102020204" pitchFamily="34" charset="0"/>
            </a:endParaRPr>
          </a:p>
        </p:txBody>
      </p:sp>
      <p:sp>
        <p:nvSpPr>
          <p:cNvPr id="36868" name="Line 7">
            <a:extLst>
              <a:ext uri="{FF2B5EF4-FFF2-40B4-BE49-F238E27FC236}">
                <a16:creationId xmlns:a16="http://schemas.microsoft.com/office/drawing/2014/main" id="{40CE34DC-B17B-76F2-5568-F7417295B8E4}"/>
              </a:ext>
            </a:extLst>
          </p:cNvPr>
          <p:cNvSpPr>
            <a:spLocks noChangeShapeType="1"/>
          </p:cNvSpPr>
          <p:nvPr/>
        </p:nvSpPr>
        <p:spPr bwMode="auto">
          <a:xfrm flipH="1" flipV="1">
            <a:off x="-557806" y="2044817"/>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36869" name="Line 8">
            <a:extLst>
              <a:ext uri="{FF2B5EF4-FFF2-40B4-BE49-F238E27FC236}">
                <a16:creationId xmlns:a16="http://schemas.microsoft.com/office/drawing/2014/main" id="{76877E80-A49A-24BD-98C5-5D0AEC82D242}"/>
              </a:ext>
            </a:extLst>
          </p:cNvPr>
          <p:cNvSpPr>
            <a:spLocks noChangeShapeType="1"/>
          </p:cNvSpPr>
          <p:nvPr/>
        </p:nvSpPr>
        <p:spPr bwMode="auto">
          <a:xfrm flipV="1">
            <a:off x="3339541" y="1329965"/>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491B1F53-1EFE-3467-D4A5-A7F45DBF4F8C}"/>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effectLst>
                <a:outerShdw blurRad="38100" dist="38100" dir="2700000" algn="tl">
                  <a:srgbClr val="000000">
                    <a:alpha val="43137"/>
                  </a:srgbClr>
                </a:outerShdw>
              </a:effectLst>
              <a:latin typeface="Gotham Medium" panose="02000604030000020004"/>
            </a:endParaRPr>
          </a:p>
        </p:txBody>
      </p:sp>
      <p:sp>
        <p:nvSpPr>
          <p:cNvPr id="24" name="Rectangle 23">
            <a:extLst>
              <a:ext uri="{FF2B5EF4-FFF2-40B4-BE49-F238E27FC236}">
                <a16:creationId xmlns:a16="http://schemas.microsoft.com/office/drawing/2014/main" id="{6184E590-B113-AB88-6563-6A9B18437E43}"/>
              </a:ext>
            </a:extLst>
          </p:cNvPr>
          <p:cNvSpPr/>
          <p:nvPr/>
        </p:nvSpPr>
        <p:spPr>
          <a:xfrm>
            <a:off x="2260600" y="3238380"/>
            <a:ext cx="9296400" cy="1004186"/>
          </a:xfrm>
          <a:prstGeom prst="rect">
            <a:avLst/>
          </a:prstGeom>
          <a:solidFill>
            <a:schemeClr val="accent1"/>
          </a:solidFill>
          <a:ln w="53975">
            <a:noFill/>
          </a:ln>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father in the parable does not show any regard for what others think of him. He runs to his son, which is something an honorable man would be inclined to avoid. He agreed to give the son a premature inheritance. Just like Jesus received criticism for dining with tax collectors and sinners, God does not worry about giving the appearance of being too merciful and compassionate. </a:t>
            </a:r>
          </a:p>
        </p:txBody>
      </p:sp>
      <p:sp>
        <p:nvSpPr>
          <p:cNvPr id="21" name="Rectangle 20">
            <a:extLst>
              <a:ext uri="{FF2B5EF4-FFF2-40B4-BE49-F238E27FC236}">
                <a16:creationId xmlns:a16="http://schemas.microsoft.com/office/drawing/2014/main" id="{969CC5F7-E486-12BE-FEA1-1F1D50D54378}"/>
              </a:ext>
            </a:extLst>
          </p:cNvPr>
          <p:cNvSpPr/>
          <p:nvPr/>
        </p:nvSpPr>
        <p:spPr>
          <a:xfrm>
            <a:off x="2260600" y="1645854"/>
            <a:ext cx="9296400" cy="773673"/>
          </a:xfrm>
          <a:prstGeom prst="rect">
            <a:avLst/>
          </a:prstGeom>
          <a:solidFill>
            <a:schemeClr val="accent1"/>
          </a:solidFill>
          <a:ln w="53975">
            <a:noFill/>
          </a:ln>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father of the parable shows an unreasonable patience toward the wayward child. Patience is sometimes noted in Scripture as an important way that God gives opportunity for more people to gain salvation (see Ps. 103:8; 2 Peter 3:9; 1 Tim. 1:16). God shows more mercy and patience than any human father would show. </a:t>
            </a:r>
          </a:p>
        </p:txBody>
      </p:sp>
      <p:sp>
        <p:nvSpPr>
          <p:cNvPr id="2" name="Rectangle 1">
            <a:extLst>
              <a:ext uri="{FF2B5EF4-FFF2-40B4-BE49-F238E27FC236}">
                <a16:creationId xmlns:a16="http://schemas.microsoft.com/office/drawing/2014/main" id="{DC243EEF-BC3C-E48A-D85B-0BA39E2E00AA}"/>
              </a:ext>
            </a:extLst>
          </p:cNvPr>
          <p:cNvSpPr/>
          <p:nvPr/>
        </p:nvSpPr>
        <p:spPr>
          <a:xfrm>
            <a:off x="2260600" y="4892323"/>
            <a:ext cx="9296400" cy="543162"/>
          </a:xfrm>
          <a:prstGeom prst="rect">
            <a:avLst/>
          </a:prstGeom>
          <a:solidFill>
            <a:schemeClr val="accent1"/>
          </a:solidFill>
          <a:ln w="53975">
            <a:noFill/>
          </a:ln>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Holy Spirit is sometimes called an inheritance from God (Eph. 1:14). Those who turn to Jesus receive adoption as children of God, not as second-tier servants. </a:t>
            </a:r>
          </a:p>
        </p:txBody>
      </p:sp>
    </p:spTree>
    <p:extLst>
      <p:ext uri="{BB962C8B-B14F-4D97-AF65-F5344CB8AC3E}">
        <p14:creationId xmlns:p14="http://schemas.microsoft.com/office/powerpoint/2010/main" val="417373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D7570F-4C37-B504-CC7F-A2D5CF935446}"/>
              </a:ext>
            </a:extLst>
          </p:cNvPr>
          <p:cNvGrpSpPr/>
          <p:nvPr/>
        </p:nvGrpSpPr>
        <p:grpSpPr>
          <a:xfrm>
            <a:off x="4305300" y="0"/>
            <a:ext cx="7871022" cy="6811553"/>
            <a:chOff x="1756311" y="2450168"/>
            <a:chExt cx="4386597" cy="3777553"/>
          </a:xfrm>
        </p:grpSpPr>
        <p:sp>
          <p:nvSpPr>
            <p:cNvPr id="3" name="Trapezoid 2">
              <a:extLst>
                <a:ext uri="{FF2B5EF4-FFF2-40B4-BE49-F238E27FC236}">
                  <a16:creationId xmlns:a16="http://schemas.microsoft.com/office/drawing/2014/main" id="{5C5D5C7A-743C-5353-5174-CC797CB412C5}"/>
                </a:ext>
              </a:extLst>
            </p:cNvPr>
            <p:cNvSpPr/>
            <p:nvPr/>
          </p:nvSpPr>
          <p:spPr>
            <a:xfrm>
              <a:off x="1756311" y="2450168"/>
              <a:ext cx="4386597" cy="3777553"/>
            </a:xfrm>
            <a:prstGeom prst="trapezoid">
              <a:avLst>
                <a:gd name="adj" fmla="val 10986"/>
              </a:avLst>
            </a:prstGeom>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95CD0894-284F-1599-EFEE-E879775BD8D9}"/>
                </a:ext>
              </a:extLst>
            </p:cNvPr>
            <p:cNvSpPr/>
            <p:nvPr/>
          </p:nvSpPr>
          <p:spPr>
            <a:xfrm>
              <a:off x="2446464" y="2711116"/>
              <a:ext cx="3006290" cy="3329498"/>
            </a:xfrm>
            <a:prstGeom prst="trapezoid">
              <a:avLst>
                <a:gd name="adj" fmla="val 10592"/>
              </a:avLst>
            </a:prstGeom>
            <a:blipFill>
              <a:blip r:embed="rId3">
                <a:alphaModFix amt="70000"/>
              </a:blip>
              <a:stretch>
                <a:fillRect/>
              </a:stretch>
            </a:bli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4676F6D0-DB31-CDF4-CB58-52DCB873ABEF}"/>
              </a:ext>
            </a:extLst>
          </p:cNvPr>
          <p:cNvSpPr txBox="1"/>
          <p:nvPr/>
        </p:nvSpPr>
        <p:spPr>
          <a:xfrm>
            <a:off x="1295573" y="1591375"/>
            <a:ext cx="3009725" cy="3404009"/>
          </a:xfrm>
          <a:prstGeom prst="rect">
            <a:avLst/>
          </a:prstGeom>
          <a:solidFill>
            <a:schemeClr val="accent1">
              <a:alpha val="0"/>
            </a:schemeClr>
          </a:solidFill>
        </p:spPr>
        <p:txBody>
          <a:bodyPr wrap="square">
            <a:spAutoFit/>
          </a:bodyPr>
          <a:lstStyle/>
          <a:p>
            <a:pPr marL="0" lvl="1" defTabSz="914353">
              <a:spcBef>
                <a:spcPct val="20000"/>
              </a:spcBef>
            </a:pPr>
            <a:r>
              <a:rPr lang="en-US" sz="2000" i="1" dirty="0">
                <a:ln w="0"/>
                <a:effectLst>
                  <a:outerShdw blurRad="38100" dist="19050" dir="2700000" algn="tl" rotWithShape="0">
                    <a:schemeClr val="dk1">
                      <a:alpha val="40000"/>
                    </a:schemeClr>
                  </a:outerShdw>
                </a:effectLst>
                <a:latin typeface="Arial Black" panose="020B0A04020102020204" pitchFamily="34" charset="0"/>
              </a:rPr>
              <a:t>The Lord </a:t>
            </a:r>
            <a:r>
              <a:rPr lang="en-US" i="1" dirty="0">
                <a:ln w="0"/>
                <a:effectLst>
                  <a:outerShdw blurRad="38100" dist="19050" dir="2700000" algn="tl" rotWithShape="0">
                    <a:schemeClr val="dk1">
                      <a:alpha val="40000"/>
                    </a:schemeClr>
                  </a:outerShdw>
                </a:effectLst>
                <a:latin typeface="Arial Black" panose="020B0A04020102020204" pitchFamily="34" charset="0"/>
              </a:rPr>
              <a:t>bless thee, and keep thee:</a:t>
            </a:r>
          </a:p>
          <a:p>
            <a:pPr marL="0" lvl="1" defTabSz="914353">
              <a:spcBef>
                <a:spcPct val="20000"/>
              </a:spcBef>
            </a:pPr>
            <a:r>
              <a:rPr lang="en-US" i="1" dirty="0">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b="1" i="1" dirty="0">
                <a:ln w="0"/>
                <a:effectLst>
                  <a:outerShdw blurRad="38100" dist="19050" dir="2700000" algn="tl" rotWithShape="0">
                    <a:schemeClr val="dk1">
                      <a:alpha val="40000"/>
                    </a:schemeClr>
                  </a:outerShdw>
                </a:effectLst>
                <a:latin typeface="Arial Black" panose="020B0A04020102020204" pitchFamily="34" charset="0"/>
              </a:rPr>
              <a:t>upon</a:t>
            </a:r>
            <a:r>
              <a:rPr lang="en-US" i="1" dirty="0">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0" lvl="1" defTabSz="914353">
              <a:spcBef>
                <a:spcPct val="20000"/>
              </a:spcBef>
            </a:pPr>
            <a:r>
              <a:rPr lang="en-US" i="1" dirty="0">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a:t>
            </a:r>
            <a:r>
              <a:rPr lang="en-US" sz="2000" i="1" dirty="0">
                <a:ln w="0"/>
                <a:effectLst>
                  <a:outerShdw blurRad="38100" dist="19050" dir="2700000" algn="tl" rotWithShape="0">
                    <a:schemeClr val="dk1">
                      <a:alpha val="40000"/>
                    </a:schemeClr>
                  </a:outerShdw>
                </a:effectLst>
                <a:latin typeface="Arial Black" panose="020B0A04020102020204" pitchFamily="34" charset="0"/>
              </a:rPr>
              <a:t>e.</a:t>
            </a:r>
          </a:p>
          <a:p>
            <a:pPr marL="342882" lvl="1" indent="-342882" algn="r" defTabSz="914353">
              <a:spcBef>
                <a:spcPct val="20000"/>
              </a:spcBef>
              <a:buNone/>
            </a:pPr>
            <a:r>
              <a:rPr lang="en-US" sz="2000" i="1" dirty="0">
                <a:ln w="0"/>
                <a:effectLst>
                  <a:outerShdw blurRad="38100" dist="19050" dir="2700000" algn="tl" rotWithShape="0">
                    <a:schemeClr val="dk1">
                      <a:alpha val="40000"/>
                    </a:schemeClr>
                  </a:outerShdw>
                </a:effectLst>
                <a:latin typeface="Arial Black" panose="020B0A04020102020204" pitchFamily="34" charset="0"/>
              </a:rPr>
              <a:t>  - Numbers 6:24-26, </a:t>
            </a:r>
          </a:p>
        </p:txBody>
      </p:sp>
      <p:pic>
        <p:nvPicPr>
          <p:cNvPr id="18" name="Picture 17" descr="A close-up of a logo&#10;&#10;AI-generated content may be incorrect.">
            <a:extLst>
              <a:ext uri="{FF2B5EF4-FFF2-40B4-BE49-F238E27FC236}">
                <a16:creationId xmlns:a16="http://schemas.microsoft.com/office/drawing/2014/main" id="{AD8C31BD-A4B7-DB35-841C-0D5A297339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2183" y="6146800"/>
            <a:ext cx="2611543" cy="711200"/>
          </a:xfrm>
          <a:prstGeom prst="rect">
            <a:avLst/>
          </a:prstGeom>
        </p:spPr>
      </p:pic>
    </p:spTree>
    <p:extLst>
      <p:ext uri="{BB962C8B-B14F-4D97-AF65-F5344CB8AC3E}">
        <p14:creationId xmlns:p14="http://schemas.microsoft.com/office/powerpoint/2010/main" val="48638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CD2C7F-0F05-190F-DA0E-15C3BEE59A7B}"/>
              </a:ext>
            </a:extLst>
          </p:cNvPr>
          <p:cNvSpPr/>
          <p:nvPr/>
        </p:nvSpPr>
        <p:spPr>
          <a:xfrm>
            <a:off x="1902691" y="711200"/>
            <a:ext cx="9328727" cy="5201860"/>
          </a:xfrm>
          <a:prstGeom prst="rect">
            <a:avLst/>
          </a:prstGeom>
          <a:solidFill>
            <a:schemeClr val="bg1">
              <a:alpha val="60000"/>
            </a:schemeClr>
          </a:solidFill>
          <a:ln w="127000">
            <a:solidFill>
              <a:srgbClr val="FF000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2F7F3-7940-D02C-8E36-B44DE6C8D6FF}"/>
              </a:ext>
            </a:extLst>
          </p:cNvPr>
          <p:cNvSpPr>
            <a:spLocks noGrp="1"/>
          </p:cNvSpPr>
          <p:nvPr>
            <p:ph type="title"/>
          </p:nvPr>
        </p:nvSpPr>
        <p:spPr>
          <a:xfrm>
            <a:off x="2182675" y="191204"/>
            <a:ext cx="5093842" cy="1752599"/>
          </a:xfrm>
        </p:spPr>
        <p:txBody>
          <a:bodyPr>
            <a:normAutofit/>
          </a:bodyPr>
          <a:lstStyle/>
          <a:p>
            <a:pPr algn="l"/>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400" b="1" cap="small" dirty="0">
              <a:effectLst>
                <a:outerShdw blurRad="38100" dist="38100" dir="2700000" algn="tl">
                  <a:srgbClr val="000000">
                    <a:alpha val="43137"/>
                  </a:srgbClr>
                </a:outerShdw>
              </a:effectLst>
              <a:latin typeface="Gotham Medium" panose="02000604030000020004"/>
            </a:endParaRPr>
          </a:p>
        </p:txBody>
      </p:sp>
      <p:sp>
        <p:nvSpPr>
          <p:cNvPr id="3" name="Content Placeholder 2">
            <a:extLst>
              <a:ext uri="{FF2B5EF4-FFF2-40B4-BE49-F238E27FC236}">
                <a16:creationId xmlns:a16="http://schemas.microsoft.com/office/drawing/2014/main" id="{4DCCD9D9-8D1A-CACF-AE1F-04B90B5AB242}"/>
              </a:ext>
            </a:extLst>
          </p:cNvPr>
          <p:cNvSpPr>
            <a:spLocks noGrp="1"/>
          </p:cNvSpPr>
          <p:nvPr>
            <p:ph idx="1"/>
          </p:nvPr>
        </p:nvSpPr>
        <p:spPr>
          <a:xfrm>
            <a:off x="3089204" y="4670987"/>
            <a:ext cx="8374627" cy="1242073"/>
          </a:xfrm>
          <a:noFill/>
        </p:spPr>
        <p:txBody>
          <a:bodyPr>
            <a:normAutofit fontScale="85000" lnSpcReduction="20000"/>
          </a:bodyPr>
          <a:lstStyle/>
          <a:p>
            <a:pPr marL="0" marR="0" indent="0">
              <a:lnSpc>
                <a:spcPct val="107000"/>
              </a:lnSpc>
              <a:spcBef>
                <a:spcPts val="0"/>
              </a:spcBef>
              <a:spcAft>
                <a:spcPts val="0"/>
              </a:spcAft>
              <a:buNone/>
            </a:pPr>
            <a:endParaRPr lang="en-US" sz="3200" b="1" dirty="0">
              <a:effectLst/>
              <a:latin typeface="Gotham Medium" panose="02000604030000020004"/>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b="1" u="heavy" cap="small" dirty="0">
                <a:effectLst/>
                <a:latin typeface="Gotham Medium" panose="02000604030000020004"/>
                <a:ea typeface="Calibri" panose="020F0502020204030204" pitchFamily="34" charset="0"/>
                <a:cs typeface="Times New Roman" panose="02020603050405020304" pitchFamily="18" charset="0"/>
              </a:rPr>
              <a:t>Thought to Remember</a:t>
            </a:r>
          </a:p>
          <a:p>
            <a:pPr marL="0" marR="0" indent="0">
              <a:lnSpc>
                <a:spcPct val="107000"/>
              </a:lnSpc>
              <a:spcBef>
                <a:spcPts val="0"/>
              </a:spcBef>
              <a:spcAft>
                <a:spcPts val="0"/>
              </a:spcAft>
              <a:buNone/>
            </a:pPr>
            <a:r>
              <a:rPr lang="en-US" sz="3200" b="1" dirty="0">
                <a:effectLst/>
                <a:latin typeface="Gotham Medium" panose="02000604030000020004"/>
                <a:ea typeface="Calibri" panose="020F0502020204030204" pitchFamily="34" charset="0"/>
                <a:cs typeface="Times New Roman" panose="02020603050405020304" pitchFamily="18" charset="0"/>
              </a:rPr>
              <a:t>The Father eagerly waits to welcome us home!</a:t>
            </a:r>
          </a:p>
        </p:txBody>
      </p:sp>
      <p:sp>
        <p:nvSpPr>
          <p:cNvPr id="13" name="TextBox 12">
            <a:extLst>
              <a:ext uri="{FF2B5EF4-FFF2-40B4-BE49-F238E27FC236}">
                <a16:creationId xmlns:a16="http://schemas.microsoft.com/office/drawing/2014/main" id="{BCD9752A-E484-9E7E-52EC-5AF1536C7C68}"/>
              </a:ext>
            </a:extLst>
          </p:cNvPr>
          <p:cNvSpPr txBox="1"/>
          <p:nvPr/>
        </p:nvSpPr>
        <p:spPr>
          <a:xfrm>
            <a:off x="2606013" y="1197010"/>
            <a:ext cx="8374626" cy="3757567"/>
          </a:xfrm>
          <a:prstGeom prst="rect">
            <a:avLst/>
          </a:prstGeom>
          <a:noFill/>
        </p:spPr>
        <p:txBody>
          <a:bodyPr wrap="square">
            <a:spAutoFit/>
          </a:bodyPr>
          <a:lstStyle/>
          <a:p>
            <a:pPr marL="0" marR="0" indent="0">
              <a:lnSpc>
                <a:spcPct val="107000"/>
              </a:lnSpc>
              <a:spcBef>
                <a:spcPts val="0"/>
              </a:spcBef>
              <a:spcAft>
                <a:spcPts val="0"/>
              </a:spcAft>
              <a:buNone/>
            </a:pPr>
            <a:r>
              <a:rPr lang="en-US" sz="3200" b="1" dirty="0">
                <a:effectLst/>
                <a:latin typeface="Gotham Medium" panose="02000604030000020004"/>
                <a:ea typeface="Calibri" panose="020F0502020204030204" pitchFamily="34" charset="0"/>
                <a:cs typeface="Times New Roman" panose="02020603050405020304" pitchFamily="18" charset="0"/>
              </a:rPr>
              <a:t>Heavenly Father, we are grateful for Your boundless grace and mercy. Teach us to seek Your forgiveness wholeheartedly and extend that grace to others. Grant us wisdom that we may avoid learning lessons “the hard way. ” We pray this in the name of Jesus. </a:t>
            </a:r>
          </a:p>
          <a:p>
            <a:pPr marL="0" marR="0" indent="0" algn="r">
              <a:lnSpc>
                <a:spcPct val="107000"/>
              </a:lnSpc>
              <a:spcBef>
                <a:spcPts val="0"/>
              </a:spcBef>
              <a:spcAft>
                <a:spcPts val="0"/>
              </a:spcAft>
              <a:buNone/>
            </a:pPr>
            <a:r>
              <a:rPr lang="en-US" sz="3200" b="1" dirty="0">
                <a:effectLst/>
                <a:latin typeface="Gotham Medium" panose="02000604030000020004"/>
                <a:ea typeface="Calibri" panose="020F0502020204030204" pitchFamily="34" charset="0"/>
                <a:cs typeface="Times New Roman" panose="02020603050405020304" pitchFamily="18" charset="0"/>
              </a:rPr>
              <a:t>Amen. </a:t>
            </a:r>
          </a:p>
        </p:txBody>
      </p:sp>
    </p:spTree>
    <p:extLst>
      <p:ext uri="{BB962C8B-B14F-4D97-AF65-F5344CB8AC3E}">
        <p14:creationId xmlns:p14="http://schemas.microsoft.com/office/powerpoint/2010/main" val="148985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287DED-06E3-4317-4565-7C1DAD471D33}"/>
              </a:ext>
            </a:extLst>
          </p:cNvPr>
          <p:cNvSpPr txBox="1"/>
          <p:nvPr/>
        </p:nvSpPr>
        <p:spPr>
          <a:xfrm>
            <a:off x="1175152" y="189692"/>
            <a:ext cx="10885552" cy="5663089"/>
          </a:xfrm>
          <a:prstGeom prst="rect">
            <a:avLst/>
          </a:prstGeom>
          <a:noFill/>
        </p:spPr>
        <p:txBody>
          <a:bodyPr wrap="square">
            <a:spAutoFit/>
          </a:bodyPr>
          <a:lstStyle/>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78657" lvl="2" hangingPunct="0">
              <a:tabLst>
                <a:tab pos="642915" algn="l"/>
              </a:tabLst>
            </a:pPr>
            <a:endParaRPr lang="en-US"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657350" lvl="3" indent="-457200">
              <a:buFont typeface="Wingdings" panose="05000000000000000000" pitchFamily="2" charset="2"/>
              <a:buChar char="q"/>
              <a:defRPr/>
            </a:pPr>
            <a:endPar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657350" lvl="3" indent="-457200">
              <a:buFont typeface="Wingdings" panose="05000000000000000000" pitchFamily="2" charset="2"/>
              <a:buChar char="q"/>
              <a:defRPr/>
            </a:pPr>
            <a:endPar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657350" lvl="3" indent="-457200">
              <a:buFont typeface="Wingdings" panose="05000000000000000000" pitchFamily="2" charset="2"/>
              <a:buChar char="q"/>
              <a:defRPr/>
            </a:pPr>
            <a:endParaRPr lang="en-US" sz="14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778657" lvl="2" hangingPunct="0">
              <a:tabLst>
                <a:tab pos="642915" algn="l"/>
              </a:tabLst>
              <a:defRPr/>
            </a:pPr>
            <a:r>
              <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Bible Application</a:t>
            </a: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778657" lvl="2" hangingPunct="0">
              <a:tabLst>
                <a:tab pos="642915" algn="l"/>
              </a:tabLst>
            </a:pPr>
            <a:r>
              <a:rPr lang="en-US" sz="36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40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8B6B354-28D0-DED4-6FF2-A93ADDBB4C49}"/>
              </a:ext>
            </a:extLst>
          </p:cNvPr>
          <p:cNvCxnSpPr>
            <a:cxnSpLocks/>
          </p:cNvCxnSpPr>
          <p:nvPr/>
        </p:nvCxnSpPr>
        <p:spPr>
          <a:xfrm>
            <a:off x="1045104" y="2192924"/>
            <a:ext cx="106070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43BE764-A303-F010-B591-63BECC8E9675}"/>
              </a:ext>
            </a:extLst>
          </p:cNvPr>
          <p:cNvSpPr txBox="1">
            <a:spLocks/>
          </p:cNvSpPr>
          <p:nvPr/>
        </p:nvSpPr>
        <p:spPr>
          <a:xfrm>
            <a:off x="7835462" y="279988"/>
            <a:ext cx="3942806" cy="1450461"/>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this son of mine was dead and is alive again; he was lost and is found. ’” So they began to celebrate. </a:t>
            </a:r>
          </a:p>
          <a:p>
            <a:pPr marL="0" marR="0" algn="r">
              <a:spcBef>
                <a:spcPts val="0"/>
              </a:spcBef>
              <a:spcAft>
                <a:spcPts val="0"/>
              </a:spcAft>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—Luke 15:24 NIV</a:t>
            </a:r>
          </a:p>
        </p:txBody>
      </p:sp>
      <p:cxnSp>
        <p:nvCxnSpPr>
          <p:cNvPr id="10" name="Straight Connector 9">
            <a:extLst>
              <a:ext uri="{FF2B5EF4-FFF2-40B4-BE49-F238E27FC236}">
                <a16:creationId xmlns:a16="http://schemas.microsoft.com/office/drawing/2014/main" id="{FB860F08-084D-7E5D-7F36-BA582F1D3C2F}"/>
              </a:ext>
            </a:extLst>
          </p:cNvPr>
          <p:cNvCxnSpPr>
            <a:cxnSpLocks/>
          </p:cNvCxnSpPr>
          <p:nvPr/>
        </p:nvCxnSpPr>
        <p:spPr>
          <a:xfrm>
            <a:off x="1045104" y="3692074"/>
            <a:ext cx="1060704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2A4FB0-55AB-5041-464B-5D21F97983B7}"/>
              </a:ext>
            </a:extLst>
          </p:cNvPr>
          <p:cNvSpPr txBox="1"/>
          <p:nvPr/>
        </p:nvSpPr>
        <p:spPr>
          <a:xfrm>
            <a:off x="2357119" y="2707786"/>
            <a:ext cx="8346739" cy="1169551"/>
          </a:xfrm>
          <a:prstGeom prst="rect">
            <a:avLst/>
          </a:prstGeom>
          <a:noFill/>
        </p:spPr>
        <p:txBody>
          <a:bodyPr wrap="square">
            <a:spAutoFit/>
          </a:bodyPr>
          <a:lstStyle/>
          <a:p>
            <a:pPr marL="285750" indent="-457200">
              <a:buFont typeface="Wingdings" panose="05000000000000000000" pitchFamily="2" charset="2"/>
              <a:buChar char="q"/>
              <a:defRPr/>
            </a:pPr>
            <a:r>
              <a:rPr lang="en-US" sz="2400" b="1" cap="small" dirty="0">
                <a:effectLst>
                  <a:outerShdw blurRad="38100" dist="38100" dir="2700000" algn="tl">
                    <a:srgbClr val="000000">
                      <a:alpha val="43137"/>
                    </a:srgbClr>
                  </a:outerShdw>
                </a:effectLst>
                <a:latin typeface="Gotham Medium" panose="02000604030000020004"/>
              </a:rPr>
              <a:t>The Shameless Son - Luke 15:11–19 NIV</a:t>
            </a:r>
          </a:p>
          <a:p>
            <a:pPr marL="285750" indent="-457200">
              <a:buFont typeface="Wingdings" panose="05000000000000000000" pitchFamily="2" charset="2"/>
              <a:buChar char="q"/>
              <a:defRPr/>
            </a:pPr>
            <a:r>
              <a:rPr lang="en-US" sz="2400" b="1" cap="small" dirty="0">
                <a:effectLst>
                  <a:outerShdw blurRad="38100" dist="38100" dir="2700000" algn="tl">
                    <a:srgbClr val="000000">
                      <a:alpha val="43137"/>
                    </a:srgbClr>
                  </a:outerShdw>
                </a:effectLst>
                <a:latin typeface="Gotham Medium" panose="02000604030000020004"/>
              </a:rPr>
              <a:t>The Unreasonable Father - Luke15:20–24; Acts 2:38–39 NIV</a:t>
            </a:r>
          </a:p>
          <a:p>
            <a:pPr marL="285750" indent="-457200">
              <a:buFont typeface="Wingdings" panose="05000000000000000000" pitchFamily="2" charset="2"/>
              <a:buChar char="q"/>
              <a:defRPr/>
            </a:pPr>
            <a:endParaRPr lang="en-US" sz="2200" b="1" cap="small" dirty="0">
              <a:effectLst>
                <a:outerShdw blurRad="38100" dist="38100" dir="2700000" algn="tl">
                  <a:srgbClr val="000000">
                    <a:alpha val="43137"/>
                  </a:srgbClr>
                </a:outerShdw>
              </a:effectLst>
              <a:latin typeface="Gotham Medium" panose="02000604030000020004"/>
            </a:endParaRPr>
          </a:p>
        </p:txBody>
      </p:sp>
      <p:sp>
        <p:nvSpPr>
          <p:cNvPr id="7" name="Slide Number Placeholder 6">
            <a:extLst>
              <a:ext uri="{FF2B5EF4-FFF2-40B4-BE49-F238E27FC236}">
                <a16:creationId xmlns:a16="http://schemas.microsoft.com/office/drawing/2014/main" id="{EC31E74C-9151-4CF0-1ED8-B5635401C5A2}"/>
              </a:ext>
            </a:extLst>
          </p:cNvPr>
          <p:cNvSpPr>
            <a:spLocks noGrp="1"/>
          </p:cNvSpPr>
          <p:nvPr>
            <p:ph type="sldNum" sz="quarter" idx="12"/>
          </p:nvPr>
        </p:nvSpPr>
        <p:spPr>
          <a:xfrm>
            <a:off x="131296" y="6372099"/>
            <a:ext cx="551167" cy="365125"/>
          </a:xfrm>
        </p:spPr>
        <p:txBody>
          <a:bodyPr/>
          <a:lstStyle/>
          <a:p>
            <a:fld id="{BE15108C-154A-4A5A-9C05-91A49A422BA7}" type="slidenum">
              <a:rPr lang="en-US" sz="1200">
                <a:latin typeface="Arial Black" panose="020B0A04020102020204" pitchFamily="34" charset="0"/>
              </a:rPr>
              <a:pPr/>
              <a:t>3</a:t>
            </a:fld>
            <a:endParaRPr lang="en-US" sz="1200" dirty="0">
              <a:latin typeface="Arial Black" panose="020B0A04020102020204" pitchFamily="34" charset="0"/>
            </a:endParaRPr>
          </a:p>
        </p:txBody>
      </p:sp>
      <p:pic>
        <p:nvPicPr>
          <p:cNvPr id="9" name="Picture 8" descr="A person holding a sparkler&#10;&#10;AI-generated content may be incorrect.">
            <a:extLst>
              <a:ext uri="{FF2B5EF4-FFF2-40B4-BE49-F238E27FC236}">
                <a16:creationId xmlns:a16="http://schemas.microsoft.com/office/drawing/2014/main" id="{F097DD39-F835-1A76-00FE-C24248B25D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9301" y="3657694"/>
            <a:ext cx="5251344" cy="307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3920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reworks in the sky&#10;&#10;AI-generated content may be incorrect.">
            <a:extLst>
              <a:ext uri="{FF2B5EF4-FFF2-40B4-BE49-F238E27FC236}">
                <a16:creationId xmlns:a16="http://schemas.microsoft.com/office/drawing/2014/main" id="{7F4A668C-E901-9E50-561A-CE585EAF37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8041" y="1642633"/>
            <a:ext cx="9278441" cy="4801664"/>
          </a:xfrm>
          <a:prstGeom prst="rect">
            <a:avLst/>
          </a:prstGeom>
        </p:spPr>
      </p:pic>
      <p:sp>
        <p:nvSpPr>
          <p:cNvPr id="2" name="Title 1">
            <a:extLst>
              <a:ext uri="{FF2B5EF4-FFF2-40B4-BE49-F238E27FC236}">
                <a16:creationId xmlns:a16="http://schemas.microsoft.com/office/drawing/2014/main" id="{1B71E8E3-5EE4-7E78-A751-20E8625145EA}"/>
              </a:ext>
            </a:extLst>
          </p:cNvPr>
          <p:cNvSpPr>
            <a:spLocks noGrp="1"/>
          </p:cNvSpPr>
          <p:nvPr>
            <p:ph type="title"/>
          </p:nvPr>
        </p:nvSpPr>
        <p:spPr>
          <a:xfrm>
            <a:off x="1967947" y="485119"/>
            <a:ext cx="7230797" cy="748418"/>
          </a:xfrm>
        </p:spPr>
        <p:txBody>
          <a:bodyPr>
            <a:noAutofit/>
          </a:bodyPr>
          <a:lstStyle/>
          <a:p>
            <a:pPr algn="l">
              <a:lnSpc>
                <a:spcPct val="107000"/>
              </a:lnSpc>
              <a:spcBef>
                <a:spcPts val="0"/>
              </a:spcBef>
            </a:pPr>
            <a:r>
              <a:rPr lang="en-US" sz="40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Leaving Home </a:t>
            </a:r>
          </a:p>
        </p:txBody>
      </p:sp>
      <p:sp>
        <p:nvSpPr>
          <p:cNvPr id="3" name="Content Placeholder 2">
            <a:extLst>
              <a:ext uri="{FF2B5EF4-FFF2-40B4-BE49-F238E27FC236}">
                <a16:creationId xmlns:a16="http://schemas.microsoft.com/office/drawing/2014/main" id="{77C2BC16-8967-5F33-B934-7A9199F4370C}"/>
              </a:ext>
            </a:extLst>
          </p:cNvPr>
          <p:cNvSpPr>
            <a:spLocks noGrp="1"/>
          </p:cNvSpPr>
          <p:nvPr>
            <p:ph idx="1"/>
          </p:nvPr>
        </p:nvSpPr>
        <p:spPr>
          <a:xfrm>
            <a:off x="2434794" y="1552646"/>
            <a:ext cx="9278441" cy="4981638"/>
          </a:xfrm>
          <a:solidFill>
            <a:schemeClr val="tx2">
              <a:lumMod val="50000"/>
              <a:lumOff val="50000"/>
              <a:alpha val="20000"/>
            </a:schemeClr>
          </a:solidFill>
          <a:ln w="57150">
            <a:solidFill>
              <a:schemeClr val="accent1"/>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oAutofit/>
          </a:bodyPr>
          <a:lstStyle/>
          <a:p>
            <a:pPr marL="0" marR="0" indent="0">
              <a:lnSpc>
                <a:spcPct val="107000"/>
              </a:lnSpc>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age 16, armed with a job, car, and license, I experienced true independence for the first time. I exercised this freedom by telling my parents I would no longer join them at their church. Instead, I intended to explore and find a religion of my own. To my surprise, my parents did not resist. But what I initially viewed as rebellion transformed into a genuine quest for truth.</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Each Sunday, my girlfriend and I would explore churches of different doctrinal convictions and styles of worship. The search led us to a particular church where visitors were encouraged to complete a visitor’s card. I completed a card to have something to “contribute” to the offering plate since I needed my money for gas. The card led the pastor to our home and me to a relationship with Christ. My parents proudly sat in the congregation the day I was baptized. What I had mistaken for a departure from my roots was, in truth, a journey toward Christ.</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today’s lesson, we will revisit one of the most beloved but often misunderstood Bible passages: the story of the prodigal son. </a:t>
            </a:r>
          </a:p>
        </p:txBody>
      </p:sp>
      <p:sp>
        <p:nvSpPr>
          <p:cNvPr id="4" name="Slide Number Placeholder 6">
            <a:extLst>
              <a:ext uri="{FF2B5EF4-FFF2-40B4-BE49-F238E27FC236}">
                <a16:creationId xmlns:a16="http://schemas.microsoft.com/office/drawing/2014/main" id="{B6042131-4149-D49C-18EC-EA90065E64A6}"/>
              </a:ext>
            </a:extLst>
          </p:cNvPr>
          <p:cNvSpPr>
            <a:spLocks noGrp="1"/>
          </p:cNvSpPr>
          <p:nvPr>
            <p:ph type="sldNum" sz="quarter" idx="12"/>
          </p:nvPr>
        </p:nvSpPr>
        <p:spPr>
          <a:xfrm>
            <a:off x="131296" y="6372099"/>
            <a:ext cx="551167" cy="365125"/>
          </a:xfrm>
        </p:spPr>
        <p:txBody>
          <a:bodyPr/>
          <a:lstStyle/>
          <a:p>
            <a:fld id="{BE15108C-154A-4A5A-9C05-91A49A422BA7}" type="slidenum">
              <a:rPr lang="en-US" sz="1200">
                <a:latin typeface="Arial Black" panose="020B0A04020102020204" pitchFamily="34" charset="0"/>
              </a:rPr>
              <a:pPr/>
              <a:t>4</a:t>
            </a:fld>
            <a:endParaRPr lang="en-US" sz="1200" dirty="0">
              <a:latin typeface="Arial Black" panose="020B0A04020102020204" pitchFamily="34" charset="0"/>
            </a:endParaRPr>
          </a:p>
        </p:txBody>
      </p:sp>
      <p:cxnSp>
        <p:nvCxnSpPr>
          <p:cNvPr id="5" name="Straight Connector 4">
            <a:extLst>
              <a:ext uri="{FF2B5EF4-FFF2-40B4-BE49-F238E27FC236}">
                <a16:creationId xmlns:a16="http://schemas.microsoft.com/office/drawing/2014/main" id="{09A2A3F0-907C-70CA-29E6-7F10E2AE9DE6}"/>
              </a:ext>
            </a:extLst>
          </p:cNvPr>
          <p:cNvCxnSpPr>
            <a:cxnSpLocks/>
          </p:cNvCxnSpPr>
          <p:nvPr/>
        </p:nvCxnSpPr>
        <p:spPr>
          <a:xfrm>
            <a:off x="1556927" y="1163926"/>
            <a:ext cx="11034177"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64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4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3980834429"/>
              </p:ext>
            </p:extLst>
          </p:nvPr>
        </p:nvGraphicFramePr>
        <p:xfrm>
          <a:off x="1810445" y="1715653"/>
          <a:ext cx="10250259" cy="5529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734841" y="176400"/>
            <a:ext cx="10556922"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6">
            <a:extLst>
              <a:ext uri="{FF2B5EF4-FFF2-40B4-BE49-F238E27FC236}">
                <a16:creationId xmlns:a16="http://schemas.microsoft.com/office/drawing/2014/main" id="{421579A8-2671-02F2-D3D7-B688CE760E31}"/>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5</a:t>
            </a:fld>
            <a:endParaRPr lang="en-US" sz="1200" dirty="0">
              <a:latin typeface="Arial Black" panose="020B0A04020102020204" pitchFamily="34" charset="0"/>
            </a:endParaRPr>
          </a:p>
        </p:txBody>
      </p:sp>
    </p:spTree>
    <p:extLst>
      <p:ext uri="{BB962C8B-B14F-4D97-AF65-F5344CB8AC3E}">
        <p14:creationId xmlns:p14="http://schemas.microsoft.com/office/powerpoint/2010/main" val="77023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a:extLst>
              <a:ext uri="{FF2B5EF4-FFF2-40B4-BE49-F238E27FC236}">
                <a16:creationId xmlns:a16="http://schemas.microsoft.com/office/drawing/2014/main" id="{8C5CF058-845B-09E1-7149-4DDDDFD26F94}"/>
              </a:ext>
            </a:extLst>
          </p:cNvPr>
          <p:cNvSpPr/>
          <p:nvPr/>
        </p:nvSpPr>
        <p:spPr>
          <a:xfrm>
            <a:off x="1154084" y="1582683"/>
            <a:ext cx="1903333" cy="3692634"/>
          </a:xfrm>
          <a:prstGeom prst="trapezoid">
            <a:avLst>
              <a:gd name="adj" fmla="val 27734"/>
            </a:avLst>
          </a:prstGeom>
          <a:solidFill>
            <a:schemeClr val="accent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4861362-F672-04A9-E1D9-3D4834500D5C}"/>
              </a:ext>
            </a:extLst>
          </p:cNvPr>
          <p:cNvSpPr txBox="1">
            <a:spLocks/>
          </p:cNvSpPr>
          <p:nvPr/>
        </p:nvSpPr>
        <p:spPr>
          <a:xfrm>
            <a:off x="102599" y="188745"/>
            <a:ext cx="10026650" cy="65563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11" name="Content Placeholder 2">
            <a:extLst>
              <a:ext uri="{FF2B5EF4-FFF2-40B4-BE49-F238E27FC236}">
                <a16:creationId xmlns:a16="http://schemas.microsoft.com/office/drawing/2014/main" id="{2F916DEB-061F-DEE7-C3D5-27D66BC03671}"/>
              </a:ext>
            </a:extLst>
          </p:cNvPr>
          <p:cNvSpPr txBox="1">
            <a:spLocks/>
          </p:cNvSpPr>
          <p:nvPr/>
        </p:nvSpPr>
        <p:spPr>
          <a:xfrm>
            <a:off x="3352800" y="1012972"/>
            <a:ext cx="8095488" cy="4578464"/>
          </a:xfrm>
          <a:prstGeom prst="rect">
            <a:avLst/>
          </a:prstGeom>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Luke 15 links three of Jesus’ more notable parables together. At this point in His ministry, the religious leaders of the day accuse Jesus of associating with the wrong types of people. In their view, godly people wouldn’t associate with sinners. But early in His ministry, Jesus made it clear that he came for “the sick” and not just to affirm “the healthy” (Luke 5:31–32). The parables of Luke 15 support this idea: Jesus came to seek and save the lost.</a:t>
            </a: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Luke 15 (see also Lesson Context for Lesson 3), tax collectors and sinners gather to hear Jesus. Nearby, Pharisees—adherents of the Law of Moses and their traditions—murmur their disapproval (compare Mark 7:1–8). This setting underscores the meal-sharing tradition in first-century Judaism as a sign of acceptance (see Mark 2:16; 1 Corinthians 5:9–11; Galatians 2:11–14).</a:t>
            </a: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use of parables was a teaching method and a profound way to convey spiritual truths. These parables, often simple earthly narratives, were vehicles for deep spiritual meanings. While the exact number of parables Jesus taught is a topic of discussion, it’s widely agreed that He presented at least 30 unique ones. Figurative language, in which “this” stands for “that,” predominates in parables. A failure to recognize figurative language is to repeat the errors of Jesus’ disciples and the Pharisees (Matthew 16:5–12; Mark 7:18; John 10:6; etc. ).</a:t>
            </a: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Acts 2 depicts Pentecost, when the Holy Spirit came and filled believers, causing many to speak in foreign tongues (Acts 2:1–12). In Acts 2:14–39, Peter addresses the Jews gathered to behold this miraculous sight, sharing the good news of Jesus. Peter quotes an Old Testament prophecy stating that God’s Spirit would be poured out on “all flesh” (Acts 2:17; Joel 2:28), and that “whosoever shall call on the name of the Lord” will be saved (Acts 2:21; Joel 2:32). While Peter likely did not have Gentiles in mind yet, as this was prior to his vision and encounter with Cornelius (see Acts 10), he perhaps meant at least that God’s Spirit would not be limited to prophets, priests, and kings. It is possible that Luke had the Gentiles in mind while writing this account, perhaps showing that just as Jesus’ followers are charged to take the gospel to Jerusalem, Samaria, and the rest of the world (1:8), so would God’s Spirit be given to all those He calls and who turn to Him in faith. </a:t>
            </a:r>
          </a:p>
        </p:txBody>
      </p:sp>
      <p:sp>
        <p:nvSpPr>
          <p:cNvPr id="2" name="Slide Number Placeholder 6">
            <a:extLst>
              <a:ext uri="{FF2B5EF4-FFF2-40B4-BE49-F238E27FC236}">
                <a16:creationId xmlns:a16="http://schemas.microsoft.com/office/drawing/2014/main" id="{220A16AF-55BD-71EE-2C7C-AC8F3D441F12}"/>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6</a:t>
            </a:fld>
            <a:endParaRPr lang="en-US" sz="1200" dirty="0">
              <a:latin typeface="Arial Black" panose="020B0A04020102020204" pitchFamily="34" charset="0"/>
            </a:endParaRPr>
          </a:p>
        </p:txBody>
      </p:sp>
      <p:cxnSp>
        <p:nvCxnSpPr>
          <p:cNvPr id="3" name="Straight Connector 2">
            <a:extLst>
              <a:ext uri="{FF2B5EF4-FFF2-40B4-BE49-F238E27FC236}">
                <a16:creationId xmlns:a16="http://schemas.microsoft.com/office/drawing/2014/main" id="{2063BFA8-B7CB-1A0E-B17F-CB0D4AFC5CB1}"/>
              </a:ext>
            </a:extLst>
          </p:cNvPr>
          <p:cNvCxnSpPr>
            <a:cxnSpLocks/>
          </p:cNvCxnSpPr>
          <p:nvPr/>
        </p:nvCxnSpPr>
        <p:spPr>
          <a:xfrm>
            <a:off x="1899297" y="844382"/>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FA6480E-F333-D81F-ACE2-B77DBA84DB04}"/>
              </a:ext>
            </a:extLst>
          </p:cNvPr>
          <p:cNvCxnSpPr>
            <a:cxnSpLocks/>
          </p:cNvCxnSpPr>
          <p:nvPr/>
        </p:nvCxnSpPr>
        <p:spPr>
          <a:xfrm rot="5400000">
            <a:off x="690508" y="3735972"/>
            <a:ext cx="50292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rapezoid 23">
            <a:extLst>
              <a:ext uri="{FF2B5EF4-FFF2-40B4-BE49-F238E27FC236}">
                <a16:creationId xmlns:a16="http://schemas.microsoft.com/office/drawing/2014/main" id="{8349AE4B-8B0B-8447-3C22-F82A22D2E087}"/>
              </a:ext>
            </a:extLst>
          </p:cNvPr>
          <p:cNvSpPr/>
          <p:nvPr/>
        </p:nvSpPr>
        <p:spPr>
          <a:xfrm>
            <a:off x="1154084" y="1582683"/>
            <a:ext cx="1903333" cy="3692634"/>
          </a:xfrm>
          <a:prstGeom prst="trapezoid">
            <a:avLst>
              <a:gd name="adj" fmla="val 27734"/>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649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687365064"/>
              </p:ext>
            </p:extLst>
          </p:nvPr>
        </p:nvGraphicFramePr>
        <p:xfrm>
          <a:off x="1576475" y="792812"/>
          <a:ext cx="4270143" cy="5272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3862D0CD-DAF6-C3EB-C4E5-BB9689EDA9FE}"/>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7</a:t>
            </a:fld>
            <a:endParaRPr lang="en-US" sz="1200" dirty="0">
              <a:latin typeface="Arial Black" panose="020B0A04020102020204" pitchFamily="34" charset="0"/>
            </a:endParaRPr>
          </a:p>
        </p:txBody>
      </p:sp>
      <p:cxnSp>
        <p:nvCxnSpPr>
          <p:cNvPr id="3" name="Straight Connector 2">
            <a:extLst>
              <a:ext uri="{FF2B5EF4-FFF2-40B4-BE49-F238E27FC236}">
                <a16:creationId xmlns:a16="http://schemas.microsoft.com/office/drawing/2014/main" id="{CC67130C-5D8B-E49B-28BE-74AB9C3C8CAA}"/>
              </a:ext>
            </a:extLst>
          </p:cNvPr>
          <p:cNvCxnSpPr>
            <a:cxnSpLocks/>
          </p:cNvCxnSpPr>
          <p:nvPr/>
        </p:nvCxnSpPr>
        <p:spPr>
          <a:xfrm>
            <a:off x="1899296" y="351457"/>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FA88CC38-81CF-F5BB-82A5-5B5AE90D95E3}"/>
              </a:ext>
            </a:extLst>
          </p:cNvPr>
          <p:cNvSpPr/>
          <p:nvPr/>
        </p:nvSpPr>
        <p:spPr>
          <a:xfrm>
            <a:off x="5985161" y="792812"/>
            <a:ext cx="5972536" cy="5713730"/>
          </a:xfrm>
          <a:prstGeom prst="roundRect">
            <a:avLst>
              <a:gd name="adj" fmla="val 19992"/>
            </a:avLst>
          </a:prstGeom>
          <a:blipFill>
            <a:blip r:embed="rId8">
              <a:alphaModFix amt="77000"/>
            </a:blip>
            <a:stretch>
              <a:fillRect/>
            </a:stretch>
          </a:blipFill>
          <a:ln w="571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4D46E8D-C1B0-AE1B-E7E6-FA4C5D25589F}"/>
              </a:ext>
            </a:extLst>
          </p:cNvPr>
          <p:cNvGrpSpPr/>
          <p:nvPr/>
        </p:nvGrpSpPr>
        <p:grpSpPr>
          <a:xfrm>
            <a:off x="1385797" y="1513563"/>
            <a:ext cx="4599363" cy="4690175"/>
            <a:chOff x="169546" y="544070"/>
            <a:chExt cx="3931050" cy="4690175"/>
          </a:xfrm>
        </p:grpSpPr>
        <p:sp>
          <p:nvSpPr>
            <p:cNvPr id="14" name="Rectangle 13">
              <a:extLst>
                <a:ext uri="{FF2B5EF4-FFF2-40B4-BE49-F238E27FC236}">
                  <a16:creationId xmlns:a16="http://schemas.microsoft.com/office/drawing/2014/main" id="{9B9E50F3-D54B-BA3D-57A8-29B45B07D44F}"/>
                </a:ext>
              </a:extLst>
            </p:cNvPr>
            <p:cNvSpPr/>
            <p:nvPr/>
          </p:nvSpPr>
          <p:spPr>
            <a:xfrm>
              <a:off x="169546" y="544070"/>
              <a:ext cx="3931050" cy="4690175"/>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FDE2515F-B52E-F482-18D1-85621F00DD85}"/>
                </a:ext>
              </a:extLst>
            </p:cNvPr>
            <p:cNvSpPr txBox="1"/>
            <p:nvPr/>
          </p:nvSpPr>
          <p:spPr>
            <a:xfrm>
              <a:off x="169546" y="544070"/>
              <a:ext cx="3931050" cy="4690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57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24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In this ancient economy, a significant source of a person’s wealth is inherited. One Jewish source of Jesus’ day advises the distribution of an inheritance “in the hour of death” (Sir. 33:24). In other words, to be sure that children do not turn their backs and leave, a father is advised to hold their inheritance until the end of his life. What happens in this parable breaks all of those guidelines. </a:t>
              </a:r>
            </a:p>
          </p:txBody>
        </p:sp>
      </p:grpSp>
    </p:spTree>
    <p:extLst>
      <p:ext uri="{BB962C8B-B14F-4D97-AF65-F5344CB8AC3E}">
        <p14:creationId xmlns:p14="http://schemas.microsoft.com/office/powerpoint/2010/main" val="3007852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775980713"/>
              </p:ext>
            </p:extLst>
          </p:nvPr>
        </p:nvGraphicFramePr>
        <p:xfrm>
          <a:off x="6000599" y="574157"/>
          <a:ext cx="5861696" cy="5230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6">
            <a:extLst>
              <a:ext uri="{FF2B5EF4-FFF2-40B4-BE49-F238E27FC236}">
                <a16:creationId xmlns:a16="http://schemas.microsoft.com/office/drawing/2014/main" id="{3862D0CD-DAF6-C3EB-C4E5-BB9689EDA9FE}"/>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8</a:t>
            </a:fld>
            <a:endParaRPr lang="en-US" sz="1200" dirty="0">
              <a:latin typeface="Arial Black" panose="020B0A04020102020204" pitchFamily="34" charset="0"/>
            </a:endParaRPr>
          </a:p>
        </p:txBody>
      </p:sp>
      <p:cxnSp>
        <p:nvCxnSpPr>
          <p:cNvPr id="3" name="Straight Connector 2">
            <a:extLst>
              <a:ext uri="{FF2B5EF4-FFF2-40B4-BE49-F238E27FC236}">
                <a16:creationId xmlns:a16="http://schemas.microsoft.com/office/drawing/2014/main" id="{CC67130C-5D8B-E49B-28BE-74AB9C3C8CAA}"/>
              </a:ext>
            </a:extLst>
          </p:cNvPr>
          <p:cNvCxnSpPr>
            <a:cxnSpLocks/>
          </p:cNvCxnSpPr>
          <p:nvPr/>
        </p:nvCxnSpPr>
        <p:spPr>
          <a:xfrm>
            <a:off x="1899296" y="351457"/>
            <a:ext cx="100584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714DA250-06AB-48E5-4FD2-5DCFAE82A8B7}"/>
              </a:ext>
            </a:extLst>
          </p:cNvPr>
          <p:cNvSpPr/>
          <p:nvPr/>
        </p:nvSpPr>
        <p:spPr>
          <a:xfrm>
            <a:off x="1343888" y="658369"/>
            <a:ext cx="4378039" cy="6078855"/>
          </a:xfrm>
          <a:prstGeom prst="roundRect">
            <a:avLst>
              <a:gd name="adj" fmla="val 50000"/>
            </a:avLst>
          </a:prstGeom>
          <a:blipFill>
            <a:blip r:embed="rId8">
              <a:alphaModFix amt="77000"/>
            </a:blip>
            <a:stretch>
              <a:fillRect/>
            </a:stretch>
          </a:blipFill>
          <a:ln w="571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8A9D8B5-5DA4-A652-3F5E-96B3C97FA96C}"/>
              </a:ext>
            </a:extLst>
          </p:cNvPr>
          <p:cNvGrpSpPr/>
          <p:nvPr/>
        </p:nvGrpSpPr>
        <p:grpSpPr>
          <a:xfrm>
            <a:off x="5721927" y="1063398"/>
            <a:ext cx="6419040" cy="4823398"/>
            <a:chOff x="0" y="403437"/>
            <a:chExt cx="5861696" cy="4823398"/>
          </a:xfrm>
        </p:grpSpPr>
        <p:sp>
          <p:nvSpPr>
            <p:cNvPr id="6" name="Rectangle 5">
              <a:extLst>
                <a:ext uri="{FF2B5EF4-FFF2-40B4-BE49-F238E27FC236}">
                  <a16:creationId xmlns:a16="http://schemas.microsoft.com/office/drawing/2014/main" id="{78876E51-5ED3-D354-A3DF-16D6D880B919}"/>
                </a:ext>
              </a:extLst>
            </p:cNvPr>
            <p:cNvSpPr/>
            <p:nvPr/>
          </p:nvSpPr>
          <p:spPr>
            <a:xfrm>
              <a:off x="0" y="403437"/>
              <a:ext cx="5861696" cy="4823398"/>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F1B383E2-1286-0C8D-1C63-8D29AF9DCEA2}"/>
                </a:ext>
              </a:extLst>
            </p:cNvPr>
            <p:cNvSpPr txBox="1"/>
            <p:nvPr/>
          </p:nvSpPr>
          <p:spPr>
            <a:xfrm>
              <a:off x="0" y="403437"/>
              <a:ext cx="5861696" cy="4823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610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Various translations of Luke 15:13 call the son’s lifestyle “riotous living” (KJV) or “wild living” (NIV). The Greek adverb standing behind these translations communicates immoral behavior as well as waste. The son is not only living a sinful lifestyle, but he is acting without all restraint or prudence. The fact that he ends up feeding pigs shows that he is living among Gentiles and squandering the family’s money with strangers. </a:t>
              </a:r>
            </a:p>
          </p:txBody>
        </p:sp>
      </p:grpSp>
      <p:graphicFrame>
        <p:nvGraphicFramePr>
          <p:cNvPr id="8" name="Diagram 7">
            <a:extLst>
              <a:ext uri="{FF2B5EF4-FFF2-40B4-BE49-F238E27FC236}">
                <a16:creationId xmlns:a16="http://schemas.microsoft.com/office/drawing/2014/main" id="{50181E41-CBFC-8F03-7672-D6DCF4DB104C}"/>
              </a:ext>
            </a:extLst>
          </p:cNvPr>
          <p:cNvGraphicFramePr/>
          <p:nvPr>
            <p:extLst>
              <p:ext uri="{D42A27DB-BD31-4B8C-83A1-F6EECF244321}">
                <p14:modId xmlns:p14="http://schemas.microsoft.com/office/powerpoint/2010/main" val="3753428467"/>
              </p:ext>
            </p:extLst>
          </p:nvPr>
        </p:nvGraphicFramePr>
        <p:xfrm>
          <a:off x="6000599" y="3112325"/>
          <a:ext cx="5861696" cy="52302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9" name="Group 8">
            <a:extLst>
              <a:ext uri="{FF2B5EF4-FFF2-40B4-BE49-F238E27FC236}">
                <a16:creationId xmlns:a16="http://schemas.microsoft.com/office/drawing/2014/main" id="{FE361AC3-5553-8885-A60F-22B25961DDA5}"/>
              </a:ext>
            </a:extLst>
          </p:cNvPr>
          <p:cNvGrpSpPr/>
          <p:nvPr/>
        </p:nvGrpSpPr>
        <p:grpSpPr>
          <a:xfrm>
            <a:off x="5721927" y="3824265"/>
            <a:ext cx="6419040" cy="4823398"/>
            <a:chOff x="0" y="403437"/>
            <a:chExt cx="5861696" cy="4823398"/>
          </a:xfrm>
        </p:grpSpPr>
        <p:sp>
          <p:nvSpPr>
            <p:cNvPr id="10" name="Rectangle 9">
              <a:extLst>
                <a:ext uri="{FF2B5EF4-FFF2-40B4-BE49-F238E27FC236}">
                  <a16:creationId xmlns:a16="http://schemas.microsoft.com/office/drawing/2014/main" id="{309BC34C-E038-BFD2-DEA6-C30FC94350DF}"/>
                </a:ext>
              </a:extLst>
            </p:cNvPr>
            <p:cNvSpPr/>
            <p:nvPr/>
          </p:nvSpPr>
          <p:spPr>
            <a:xfrm>
              <a:off x="0" y="403437"/>
              <a:ext cx="5861696" cy="4823398"/>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1010AA14-86FF-27D9-D43F-07E164572072}"/>
                </a:ext>
              </a:extLst>
            </p:cNvPr>
            <p:cNvSpPr txBox="1"/>
            <p:nvPr/>
          </p:nvSpPr>
          <p:spPr>
            <a:xfrm>
              <a:off x="0" y="403437"/>
              <a:ext cx="5861696" cy="48233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610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In 1 John, which we studied last week, the text proclaims that God the Father has bestowed His love on us (1 John 3:1). This is the reality for every child of God: “While we were yet sinners Christ died for us” (Rom. 5:8 KJV). Christ loved us while we were His enemies. He loves in a way that we can’t earn, outrun, or reciprocate. But when we are in Him, we are accepted and made whole. Those who were once enemies are now called children. We didn’t deserve a place at the table, but God freely gives us one—not just some guest, but we are part of the household. The Bible says that those who belong to Him can come boldly before him; they are his children (Rom. 8:12–17; from Lesson 4). </a:t>
              </a:r>
            </a:p>
          </p:txBody>
        </p:sp>
      </p:grpSp>
    </p:spTree>
    <p:extLst>
      <p:ext uri="{BB962C8B-B14F-4D97-AF65-F5344CB8AC3E}">
        <p14:creationId xmlns:p14="http://schemas.microsoft.com/office/powerpoint/2010/main" val="1383332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E8E3-5EE4-7E78-A751-20E8625145EA}"/>
              </a:ext>
            </a:extLst>
          </p:cNvPr>
          <p:cNvSpPr>
            <a:spLocks noGrp="1"/>
          </p:cNvSpPr>
          <p:nvPr>
            <p:ph type="title"/>
          </p:nvPr>
        </p:nvSpPr>
        <p:spPr>
          <a:xfrm>
            <a:off x="1901497" y="-84790"/>
            <a:ext cx="7779054" cy="748418"/>
          </a:xfrm>
        </p:spPr>
        <p:txBody>
          <a:bodyPr>
            <a:noAutofit/>
          </a:bodyPr>
          <a:lstStyle/>
          <a:p>
            <a:pPr algn="l">
              <a:lnSpc>
                <a:spcPct val="107000"/>
              </a:lnSpc>
              <a:spcBef>
                <a:spcPts val="0"/>
              </a:spcBef>
            </a:pPr>
            <a:r>
              <a:rPr lang="en-US" sz="28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The Importance of Parables</a:t>
            </a:r>
          </a:p>
        </p:txBody>
      </p:sp>
      <p:sp>
        <p:nvSpPr>
          <p:cNvPr id="3" name="Content Placeholder 2">
            <a:extLst>
              <a:ext uri="{FF2B5EF4-FFF2-40B4-BE49-F238E27FC236}">
                <a16:creationId xmlns:a16="http://schemas.microsoft.com/office/drawing/2014/main" id="{77C2BC16-8967-5F33-B934-7A9199F4370C}"/>
              </a:ext>
            </a:extLst>
          </p:cNvPr>
          <p:cNvSpPr>
            <a:spLocks noGrp="1"/>
          </p:cNvSpPr>
          <p:nvPr>
            <p:ph idx="1"/>
          </p:nvPr>
        </p:nvSpPr>
        <p:spPr>
          <a:xfrm>
            <a:off x="1658647" y="475453"/>
            <a:ext cx="10180498" cy="1950004"/>
          </a:xfrm>
        </p:spPr>
        <p:txBody>
          <a:bodyPr>
            <a:noAutofit/>
          </a:bodyPr>
          <a:lstStyle/>
          <a:p>
            <a:pPr marL="0" marR="0" indent="0">
              <a:lnSpc>
                <a:spcPct val="107000"/>
              </a:lnSpc>
              <a:spcBef>
                <a:spcPts val="0"/>
              </a:spcBef>
              <a:spcAft>
                <a:spcPts val="0"/>
              </a:spcAft>
              <a:buNone/>
            </a:pP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Parables were used by Jewish teachers to enhance their teachings and drive their points home. Jesus used parables to come alongside the truth He reveals. He incorporates earthly examples and provides them a heavenly meaning. In the Synoptic Gospels (Matthew, Mark, and Luke), there are about three dozen recorded parables; but it’s likely that Jesus gave countless more. Often Jesus ends His parables with the statement, “Whoever has ears… let them hear” (Matt. 11:15; Mark 4:9; etc. ). This statement points to a deeper spiritual truth that Jesus desires His listeners’ to catch. Parables are not just ordinary stories; they are illustrations of the truth of God. </a:t>
            </a:r>
          </a:p>
        </p:txBody>
      </p:sp>
      <p:cxnSp>
        <p:nvCxnSpPr>
          <p:cNvPr id="5" name="Straight Connector 4">
            <a:extLst>
              <a:ext uri="{FF2B5EF4-FFF2-40B4-BE49-F238E27FC236}">
                <a16:creationId xmlns:a16="http://schemas.microsoft.com/office/drawing/2014/main" id="{09A2A3F0-907C-70CA-29E6-7F10E2AE9DE6}"/>
              </a:ext>
            </a:extLst>
          </p:cNvPr>
          <p:cNvCxnSpPr>
            <a:cxnSpLocks/>
          </p:cNvCxnSpPr>
          <p:nvPr/>
        </p:nvCxnSpPr>
        <p:spPr>
          <a:xfrm>
            <a:off x="1658647" y="567093"/>
            <a:ext cx="996696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5873348C-193E-D338-237F-0513FFE67C3C}"/>
              </a:ext>
            </a:extLst>
          </p:cNvPr>
          <p:cNvSpPr txBox="1">
            <a:spLocks/>
          </p:cNvSpPr>
          <p:nvPr/>
        </p:nvSpPr>
        <p:spPr>
          <a:xfrm>
            <a:off x="6169864" y="3825921"/>
            <a:ext cx="5669281" cy="195000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indent="0">
              <a:lnSpc>
                <a:spcPct val="107000"/>
              </a:lnSpc>
              <a:spcBef>
                <a:spcPts val="0"/>
              </a:spcBef>
              <a:spcAft>
                <a:spcPts val="0"/>
              </a:spcAft>
              <a:buNone/>
            </a:pP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“Honor your father and mother” (Ex. 20:12). This commandment comes with a lifelong promise—“so that you may live long in the land the Lord your God is giving you. ” It is common to teach this verse to young children, in support of their obedience, but this command extends honor to parents, even as they age. That is the traditional way that Jews have interpreted it—seeing it as a </a:t>
            </a:r>
            <a:r>
              <a:rPr lang="en-US" sz="1600" b="1" kern="100" dirty="0" err="1">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requirment</a:t>
            </a: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to take care of parents in an era without retirement plans or social safety nets.</a:t>
            </a:r>
            <a:r>
              <a:rPr lang="en-US" sz="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marL="0" marR="0" indent="0">
              <a:lnSpc>
                <a:spcPct val="107000"/>
              </a:lnSpc>
              <a:spcBef>
                <a:spcPts val="0"/>
              </a:spcBef>
              <a:spcAft>
                <a:spcPts val="0"/>
              </a:spcAft>
              <a:buNone/>
            </a:pPr>
            <a:r>
              <a:rPr lang="en-US" sz="16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In the parable of the prodigal son, the expectations on a dutiful son are reversed. Instead of being concerned for the wellbeing of his father, the son dishonors the father and asks for an immediate inheritance. The son is thinking only of himself, which the Jewish audience would understand to be shameful and out of step with the covenant expectations of love, compassion, and grace. </a:t>
            </a:r>
          </a:p>
        </p:txBody>
      </p:sp>
      <p:sp>
        <p:nvSpPr>
          <p:cNvPr id="16" name="Slide Number Placeholder 6">
            <a:extLst>
              <a:ext uri="{FF2B5EF4-FFF2-40B4-BE49-F238E27FC236}">
                <a16:creationId xmlns:a16="http://schemas.microsoft.com/office/drawing/2014/main" id="{F4A91A65-DA18-237A-3C3D-468E2CC2D753}"/>
              </a:ext>
            </a:extLst>
          </p:cNvPr>
          <p:cNvSpPr txBox="1">
            <a:spLocks/>
          </p:cNvSpPr>
          <p:nvPr/>
        </p:nvSpPr>
        <p:spPr>
          <a:xfrm>
            <a:off x="131296" y="6372099"/>
            <a:ext cx="55116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E15108C-154A-4A5A-9C05-91A49A422BA7}" type="slidenum">
              <a:rPr lang="en-US" sz="1200" smtClean="0">
                <a:latin typeface="Arial Black" panose="020B0A04020102020204" pitchFamily="34" charset="0"/>
              </a:rPr>
              <a:pPr algn="r"/>
              <a:t>9</a:t>
            </a:fld>
            <a:endParaRPr lang="en-US" sz="1200" dirty="0">
              <a:latin typeface="Arial Black" panose="020B0A04020102020204" pitchFamily="34" charset="0"/>
            </a:endParaRPr>
          </a:p>
        </p:txBody>
      </p:sp>
      <p:pic>
        <p:nvPicPr>
          <p:cNvPr id="4" name="Picture 3">
            <a:extLst>
              <a:ext uri="{FF2B5EF4-FFF2-40B4-BE49-F238E27FC236}">
                <a16:creationId xmlns:a16="http://schemas.microsoft.com/office/drawing/2014/main" id="{146CBDD0-C566-C3B7-1309-7A828259FB7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273834" y="2294249"/>
            <a:ext cx="4773288" cy="3416316"/>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6" name="Title 1">
            <a:extLst>
              <a:ext uri="{FF2B5EF4-FFF2-40B4-BE49-F238E27FC236}">
                <a16:creationId xmlns:a16="http://schemas.microsoft.com/office/drawing/2014/main" id="{C60A4C4B-28C5-6A65-2223-8B99A115E902}"/>
              </a:ext>
            </a:extLst>
          </p:cNvPr>
          <p:cNvSpPr txBox="1">
            <a:spLocks/>
          </p:cNvSpPr>
          <p:nvPr/>
        </p:nvSpPr>
        <p:spPr>
          <a:xfrm>
            <a:off x="6286426" y="2149852"/>
            <a:ext cx="7779054" cy="74841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07000"/>
              </a:lnSpc>
              <a:spcBef>
                <a:spcPts val="0"/>
              </a:spcBef>
            </a:pPr>
            <a:r>
              <a:rPr lang="en-US" sz="2800" b="1"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Honoring Aging Parents</a:t>
            </a:r>
          </a:p>
        </p:txBody>
      </p:sp>
      <p:cxnSp>
        <p:nvCxnSpPr>
          <p:cNvPr id="7" name="Straight Connector 6">
            <a:extLst>
              <a:ext uri="{FF2B5EF4-FFF2-40B4-BE49-F238E27FC236}">
                <a16:creationId xmlns:a16="http://schemas.microsoft.com/office/drawing/2014/main" id="{A96632A3-4D7C-B662-DF95-1367DC92870B}"/>
              </a:ext>
            </a:extLst>
          </p:cNvPr>
          <p:cNvCxnSpPr>
            <a:cxnSpLocks/>
          </p:cNvCxnSpPr>
          <p:nvPr/>
        </p:nvCxnSpPr>
        <p:spPr>
          <a:xfrm>
            <a:off x="6088931" y="2795122"/>
            <a:ext cx="566928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23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0</TotalTime>
  <Words>11320</Words>
  <Application>Microsoft Office PowerPoint</Application>
  <PresentationFormat>Widescreen</PresentationFormat>
  <Paragraphs>581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Gotham Book</vt:lpstr>
      <vt:lpstr>Gotham Medium</vt:lpstr>
      <vt:lpstr>Amasis MT Pro Black</vt:lpstr>
      <vt:lpstr>Aptos</vt:lpstr>
      <vt:lpstr>Arial</vt:lpstr>
      <vt:lpstr>Arial Black</vt:lpstr>
      <vt:lpstr>Calibri</vt:lpstr>
      <vt:lpstr>Corbel</vt:lpstr>
      <vt:lpstr>Wingdings</vt:lpstr>
      <vt:lpstr>Parallax</vt:lpstr>
      <vt:lpstr>REPENTANCE AND FAITH </vt:lpstr>
      <vt:lpstr>Prayer</vt:lpstr>
      <vt:lpstr>PowerPoint Presentation</vt:lpstr>
      <vt:lpstr>Leaving Home </vt:lpstr>
      <vt:lpstr>PowerPoint Presentation</vt:lpstr>
      <vt:lpstr>PowerPoint Presentation</vt:lpstr>
      <vt:lpstr>PowerPoint Presentation</vt:lpstr>
      <vt:lpstr>PowerPoint Presentation</vt:lpstr>
      <vt:lpstr>The Importance of Parables</vt:lpstr>
      <vt:lpstr>The Shameless Son - Luke 15:11–19 NIV</vt:lpstr>
      <vt:lpstr>The Unreasonable Father - Luke15:20–24; Acts 2:38–39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Heals </dc:title>
  <dc:creator>Stanford Bowman</dc:creator>
  <cp:lastModifiedBy>Stanford Bowman</cp:lastModifiedBy>
  <cp:revision>2</cp:revision>
  <dcterms:created xsi:type="dcterms:W3CDTF">2022-06-24T18:54:10Z</dcterms:created>
  <dcterms:modified xsi:type="dcterms:W3CDTF">2026-01-02T21:36:11Z</dcterms:modified>
</cp:coreProperties>
</file>