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498" r:id="rId2"/>
    <p:sldId id="486" r:id="rId3"/>
    <p:sldId id="327" r:id="rId4"/>
    <p:sldId id="425" r:id="rId5"/>
    <p:sldId id="433" r:id="rId6"/>
    <p:sldId id="489" r:id="rId7"/>
    <p:sldId id="471" r:id="rId8"/>
    <p:sldId id="492" r:id="rId9"/>
    <p:sldId id="493" r:id="rId10"/>
    <p:sldId id="499" r:id="rId11"/>
    <p:sldId id="503" r:id="rId12"/>
    <p:sldId id="448" r:id="rId13"/>
    <p:sldId id="450" r:id="rId14"/>
    <p:sldId id="500" r:id="rId15"/>
    <p:sldId id="287" r:id="rId16"/>
    <p:sldId id="422" r:id="rId17"/>
    <p:sldId id="452" r:id="rId18"/>
    <p:sldId id="502" r:id="rId19"/>
    <p:sldId id="501"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2D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75AD0A-07B4-46D8-A3B4-5819DF5FC790}" v="218" dt="2026-01-26T18:37:57.6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81" autoAdjust="0"/>
    <p:restoredTop sz="48233" autoAdjust="0"/>
  </p:normalViewPr>
  <p:slideViewPr>
    <p:cSldViewPr>
      <p:cViewPr varScale="1">
        <p:scale>
          <a:sx n="35" d="100"/>
          <a:sy n="35" d="100"/>
        </p:scale>
        <p:origin x="4210" y="437"/>
      </p:cViewPr>
      <p:guideLst>
        <p:guide orient="horz" pos="2160"/>
        <p:guide pos="2880"/>
      </p:guideLst>
    </p:cSldViewPr>
  </p:slideViewPr>
  <p:outlineViewPr>
    <p:cViewPr>
      <p:scale>
        <a:sx n="33" d="100"/>
        <a:sy n="33" d="100"/>
      </p:scale>
      <p:origin x="0" y="0"/>
    </p:cViewPr>
  </p:outlineViewPr>
  <p:notesTextViewPr>
    <p:cViewPr>
      <p:scale>
        <a:sx n="3" d="2"/>
        <a:sy n="3" d="2"/>
      </p:scale>
      <p:origin x="0" y="-2664"/>
    </p:cViewPr>
  </p:notesTextViewPr>
  <p:sorterViewPr>
    <p:cViewPr>
      <p:scale>
        <a:sx n="100" d="100"/>
        <a:sy n="100" d="100"/>
      </p:scale>
      <p:origin x="0" y="-23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5E8558FB-9D60-4710-A493-61EB11744BF7}"/>
    <pc:docChg chg="undo custSel addSld delSld modSld sldOrd modMainMaster">
      <pc:chgData name="Stanford Bowman" userId="6ede3e4e1afbea80" providerId="LiveId" clId="{5E8558FB-9D60-4710-A493-61EB11744BF7}" dt="2026-01-26T18:38:13.481" v="2190" actId="15"/>
      <pc:docMkLst>
        <pc:docMk/>
      </pc:docMkLst>
      <pc:sldChg chg="modNotes modNotesTx">
        <pc:chgData name="Stanford Bowman" userId="6ede3e4e1afbea80" providerId="LiveId" clId="{5E8558FB-9D60-4710-A493-61EB11744BF7}" dt="2026-01-26T18:24:48.078" v="2182" actId="6549"/>
        <pc:sldMkLst>
          <pc:docMk/>
          <pc:sldMk cId="408365418" sldId="287"/>
        </pc:sldMkLst>
      </pc:sldChg>
      <pc:sldChg chg="addSp delSp modSp mod setBg modNotes modNotesTx">
        <pc:chgData name="Stanford Bowman" userId="6ede3e4e1afbea80" providerId="LiveId" clId="{5E8558FB-9D60-4710-A493-61EB11744BF7}" dt="2026-01-26T17:38:00.706" v="1349" actId="6549"/>
        <pc:sldMkLst>
          <pc:docMk/>
          <pc:sldMk cId="321731928" sldId="327"/>
        </pc:sldMkLst>
        <pc:spChg chg="del">
          <ac:chgData name="Stanford Bowman" userId="6ede3e4e1afbea80" providerId="LiveId" clId="{5E8558FB-9D60-4710-A493-61EB11744BF7}" dt="2026-01-25T01:20:22.318" v="340" actId="478"/>
          <ac:spMkLst>
            <pc:docMk/>
            <pc:sldMk cId="321731928" sldId="327"/>
            <ac:spMk id="6" creationId="{2ED7FCCE-6505-B936-CEE3-9C96C1B4D395}"/>
          </ac:spMkLst>
        </pc:spChg>
        <pc:spChg chg="mod">
          <ac:chgData name="Stanford Bowman" userId="6ede3e4e1afbea80" providerId="LiveId" clId="{5E8558FB-9D60-4710-A493-61EB11744BF7}" dt="2026-01-25T01:46:40.451" v="645" actId="1036"/>
          <ac:spMkLst>
            <pc:docMk/>
            <pc:sldMk cId="321731928" sldId="327"/>
            <ac:spMk id="8" creationId="{D178AAE3-9C7E-C763-5B45-3A6C2D2B3A77}"/>
          </ac:spMkLst>
        </pc:spChg>
        <pc:spChg chg="mod ord">
          <ac:chgData name="Stanford Bowman" userId="6ede3e4e1afbea80" providerId="LiveId" clId="{5E8558FB-9D60-4710-A493-61EB11744BF7}" dt="2026-01-25T01:33:38.780" v="472" actId="12788"/>
          <ac:spMkLst>
            <pc:docMk/>
            <pc:sldMk cId="321731928" sldId="327"/>
            <ac:spMk id="14" creationId="{E2F6E14A-D5BE-4775-8F80-D55EF2724E0B}"/>
          </ac:spMkLst>
        </pc:spChg>
        <pc:spChg chg="mod">
          <ac:chgData name="Stanford Bowman" userId="6ede3e4e1afbea80" providerId="LiveId" clId="{5E8558FB-9D60-4710-A493-61EB11744BF7}" dt="2026-01-26T17:32:47.019" v="1316" actId="313"/>
          <ac:spMkLst>
            <pc:docMk/>
            <pc:sldMk cId="321731928" sldId="327"/>
            <ac:spMk id="17" creationId="{6F5EEDA2-7AE0-43EF-AF75-D8672D8B6481}"/>
          </ac:spMkLst>
        </pc:spChg>
        <pc:spChg chg="mod">
          <ac:chgData name="Stanford Bowman" userId="6ede3e4e1afbea80" providerId="LiveId" clId="{5E8558FB-9D60-4710-A493-61EB11744BF7}" dt="2026-01-25T01:31:52.514" v="444" actId="207"/>
          <ac:spMkLst>
            <pc:docMk/>
            <pc:sldMk cId="321731928" sldId="327"/>
            <ac:spMk id="19" creationId="{1D44A659-E713-4F38-BC1E-5EC58DB61D99}"/>
          </ac:spMkLst>
        </pc:spChg>
        <pc:spChg chg="mod">
          <ac:chgData name="Stanford Bowman" userId="6ede3e4e1afbea80" providerId="LiveId" clId="{5E8558FB-9D60-4710-A493-61EB11744BF7}" dt="2026-01-25T01:31:52.514" v="444" actId="207"/>
          <ac:spMkLst>
            <pc:docMk/>
            <pc:sldMk cId="321731928" sldId="327"/>
            <ac:spMk id="21" creationId="{1E7CC980-62F4-44F2-A590-6EE022FD46AA}"/>
          </ac:spMkLst>
        </pc:spChg>
        <pc:spChg chg="mod">
          <ac:chgData name="Stanford Bowman" userId="6ede3e4e1afbea80" providerId="LiveId" clId="{5E8558FB-9D60-4710-A493-61EB11744BF7}" dt="2026-01-26T17:32:48.455" v="1317" actId="313"/>
          <ac:spMkLst>
            <pc:docMk/>
            <pc:sldMk cId="321731928" sldId="327"/>
            <ac:spMk id="23" creationId="{053F7D8E-C164-4279-B3C8-C0ABBD107279}"/>
          </ac:spMkLst>
        </pc:spChg>
        <pc:grpChg chg="add mod">
          <ac:chgData name="Stanford Bowman" userId="6ede3e4e1afbea80" providerId="LiveId" clId="{5E8558FB-9D60-4710-A493-61EB11744BF7}" dt="2026-01-25T01:49:41.980" v="712" actId="1076"/>
          <ac:grpSpMkLst>
            <pc:docMk/>
            <pc:sldMk cId="321731928" sldId="327"/>
            <ac:grpSpMk id="7" creationId="{B36960D7-5DC9-99A7-C59E-BA34BD0B92B2}"/>
          </ac:grpSpMkLst>
        </pc:grpChg>
        <pc:picChg chg="del">
          <ac:chgData name="Stanford Bowman" userId="6ede3e4e1afbea80" providerId="LiveId" clId="{5E8558FB-9D60-4710-A493-61EB11744BF7}" dt="2026-01-25T01:20:27.071" v="342" actId="478"/>
          <ac:picMkLst>
            <pc:docMk/>
            <pc:sldMk cId="321731928" sldId="327"/>
            <ac:picMk id="2" creationId="{EBA77A59-3624-CE5C-8997-DD9A378A31D1}"/>
          </ac:picMkLst>
        </pc:picChg>
        <pc:picChg chg="del">
          <ac:chgData name="Stanford Bowman" userId="6ede3e4e1afbea80" providerId="LiveId" clId="{5E8558FB-9D60-4710-A493-61EB11744BF7}" dt="2026-01-25T01:20:29.435" v="343" actId="478"/>
          <ac:picMkLst>
            <pc:docMk/>
            <pc:sldMk cId="321731928" sldId="327"/>
            <ac:picMk id="3" creationId="{D9CA8D01-2E7A-AD2A-2D59-A16991080E9E}"/>
          </ac:picMkLst>
        </pc:picChg>
        <pc:picChg chg="del">
          <ac:chgData name="Stanford Bowman" userId="6ede3e4e1afbea80" providerId="LiveId" clId="{5E8558FB-9D60-4710-A493-61EB11744BF7}" dt="2026-01-25T01:20:24.723" v="341" actId="478"/>
          <ac:picMkLst>
            <pc:docMk/>
            <pc:sldMk cId="321731928" sldId="327"/>
            <ac:picMk id="4" creationId="{0ED73388-2CDF-E790-CD02-4711E50B3E89}"/>
          </ac:picMkLst>
        </pc:picChg>
        <pc:picChg chg="del">
          <ac:chgData name="Stanford Bowman" userId="6ede3e4e1afbea80" providerId="LiveId" clId="{5E8558FB-9D60-4710-A493-61EB11744BF7}" dt="2026-01-25T01:20:30.875" v="344" actId="478"/>
          <ac:picMkLst>
            <pc:docMk/>
            <pc:sldMk cId="321731928" sldId="327"/>
            <ac:picMk id="5" creationId="{72D606DA-3041-35EF-B739-F9E349945993}"/>
          </ac:picMkLst>
        </pc:picChg>
        <pc:cxnChg chg="mod">
          <ac:chgData name="Stanford Bowman" userId="6ede3e4e1afbea80" providerId="LiveId" clId="{5E8558FB-9D60-4710-A493-61EB11744BF7}" dt="2026-01-25T01:33:38.780" v="472" actId="12788"/>
          <ac:cxnSpMkLst>
            <pc:docMk/>
            <pc:sldMk cId="321731928" sldId="327"/>
            <ac:cxnSpMk id="13" creationId="{4FAEFB60-1222-4D15-AC05-C93E04F3F44D}"/>
          </ac:cxnSpMkLst>
        </pc:cxnChg>
      </pc:sldChg>
      <pc:sldChg chg="setBg modNotes modNotesTx">
        <pc:chgData name="Stanford Bowman" userId="6ede3e4e1afbea80" providerId="LiveId" clId="{5E8558FB-9D60-4710-A493-61EB11744BF7}" dt="2026-01-26T18:38:13.481" v="2190" actId="15"/>
        <pc:sldMkLst>
          <pc:docMk/>
          <pc:sldMk cId="3907903736" sldId="422"/>
        </pc:sldMkLst>
      </pc:sldChg>
      <pc:sldChg chg="delSp modSp mod modNotes modNotesTx">
        <pc:chgData name="Stanford Bowman" userId="6ede3e4e1afbea80" providerId="LiveId" clId="{5E8558FB-9D60-4710-A493-61EB11744BF7}" dt="2026-01-26T17:37:18.804" v="1348" actId="6549"/>
        <pc:sldMkLst>
          <pc:docMk/>
          <pc:sldMk cId="3721166068" sldId="425"/>
        </pc:sldMkLst>
        <pc:spChg chg="mod">
          <ac:chgData name="Stanford Bowman" userId="6ede3e4e1afbea80" providerId="LiveId" clId="{5E8558FB-9D60-4710-A493-61EB11744BF7}" dt="2026-01-25T01:52:31.812" v="729"/>
          <ac:spMkLst>
            <pc:docMk/>
            <pc:sldMk cId="3721166068" sldId="425"/>
            <ac:spMk id="10" creationId="{6344DD0E-AB4B-42C7-BCE3-B593E003D2C6}"/>
          </ac:spMkLst>
        </pc:spChg>
        <pc:spChg chg="mod">
          <ac:chgData name="Stanford Bowman" userId="6ede3e4e1afbea80" providerId="LiveId" clId="{5E8558FB-9D60-4710-A493-61EB11744BF7}" dt="2026-01-25T01:53:50.754" v="740" actId="14100"/>
          <ac:spMkLst>
            <pc:docMk/>
            <pc:sldMk cId="3721166068" sldId="425"/>
            <ac:spMk id="12" creationId="{C22950B4-3626-4105-9C2B-3D29A4C09184}"/>
          </ac:spMkLst>
        </pc:spChg>
        <pc:picChg chg="del">
          <ac:chgData name="Stanford Bowman" userId="6ede3e4e1afbea80" providerId="LiveId" clId="{5E8558FB-9D60-4710-A493-61EB11744BF7}" dt="2026-01-25T01:20:55.602" v="347" actId="478"/>
          <ac:picMkLst>
            <pc:docMk/>
            <pc:sldMk cId="3721166068" sldId="425"/>
            <ac:picMk id="3" creationId="{46490B9D-02E0-FEDE-8970-A839926C56B4}"/>
          </ac:picMkLst>
        </pc:picChg>
      </pc:sldChg>
      <pc:sldChg chg="addSp delSp modSp mod setBg modNotes modNotesTx">
        <pc:chgData name="Stanford Bowman" userId="6ede3e4e1afbea80" providerId="LiveId" clId="{5E8558FB-9D60-4710-A493-61EB11744BF7}" dt="2026-01-26T17:35:57.932" v="1335" actId="27636"/>
        <pc:sldMkLst>
          <pc:docMk/>
          <pc:sldMk cId="2218497232" sldId="433"/>
        </pc:sldMkLst>
        <pc:spChg chg="add mod">
          <ac:chgData name="Stanford Bowman" userId="6ede3e4e1afbea80" providerId="LiveId" clId="{5E8558FB-9D60-4710-A493-61EB11744BF7}" dt="2026-01-25T02:05:01.937" v="839" actId="6549"/>
          <ac:spMkLst>
            <pc:docMk/>
            <pc:sldMk cId="2218497232" sldId="433"/>
            <ac:spMk id="2" creationId="{C7F6781F-5EC4-11D0-7790-D85AD3EBB9B8}"/>
          </ac:spMkLst>
        </pc:spChg>
        <pc:spChg chg="mod">
          <ac:chgData name="Stanford Bowman" userId="6ede3e4e1afbea80" providerId="LiveId" clId="{5E8558FB-9D60-4710-A493-61EB11744BF7}" dt="2026-01-25T02:05:48.503" v="841" actId="207"/>
          <ac:spMkLst>
            <pc:docMk/>
            <pc:sldMk cId="2218497232" sldId="433"/>
            <ac:spMk id="8" creationId="{B71F8FDB-010D-48A4-B863-6716B467D5F5}"/>
          </ac:spMkLst>
        </pc:spChg>
        <pc:spChg chg="mod">
          <ac:chgData name="Stanford Bowman" userId="6ede3e4e1afbea80" providerId="LiveId" clId="{5E8558FB-9D60-4710-A493-61EB11744BF7}" dt="2026-01-25T02:05:48.503" v="841" actId="207"/>
          <ac:spMkLst>
            <pc:docMk/>
            <pc:sldMk cId="2218497232" sldId="433"/>
            <ac:spMk id="9" creationId="{1840FE3A-CA66-40C5-941D-7E7DF5CDF2F4}"/>
          </ac:spMkLst>
        </pc:spChg>
        <pc:spChg chg="mod">
          <ac:chgData name="Stanford Bowman" userId="6ede3e4e1afbea80" providerId="LiveId" clId="{5E8558FB-9D60-4710-A493-61EB11744BF7}" dt="2026-01-25T02:04:03.678" v="832" actId="555"/>
          <ac:spMkLst>
            <pc:docMk/>
            <pc:sldMk cId="2218497232" sldId="433"/>
            <ac:spMk id="10" creationId="{E15D1B97-56F5-478F-B4EC-D48D2F8BF465}"/>
          </ac:spMkLst>
        </pc:spChg>
        <pc:spChg chg="del mod">
          <ac:chgData name="Stanford Bowman" userId="6ede3e4e1afbea80" providerId="LiveId" clId="{5E8558FB-9D60-4710-A493-61EB11744BF7}" dt="2026-01-25T02:01:18.717" v="800" actId="478"/>
          <ac:spMkLst>
            <pc:docMk/>
            <pc:sldMk cId="2218497232" sldId="433"/>
            <ac:spMk id="13" creationId="{7FC622DF-B933-471F-B341-9AC9DC2D1895}"/>
          </ac:spMkLst>
        </pc:spChg>
      </pc:sldChg>
      <pc:sldChg chg="addSp delSp modSp mod ord modNotes modNotesTx">
        <pc:chgData name="Stanford Bowman" userId="6ede3e4e1afbea80" providerId="LiveId" clId="{5E8558FB-9D60-4710-A493-61EB11744BF7}" dt="2026-01-26T18:20:27.512" v="2119" actId="6549"/>
        <pc:sldMkLst>
          <pc:docMk/>
          <pc:sldMk cId="26997733" sldId="448"/>
        </pc:sldMkLst>
        <pc:spChg chg="add mod">
          <ac:chgData name="Stanford Bowman" userId="6ede3e4e1afbea80" providerId="LiveId" clId="{5E8558FB-9D60-4710-A493-61EB11744BF7}" dt="2026-01-26T18:01:25.294" v="1656" actId="207"/>
          <ac:spMkLst>
            <pc:docMk/>
            <pc:sldMk cId="26997733" sldId="448"/>
            <ac:spMk id="5" creationId="{5837785F-7939-2D2E-CD3C-8A4EF38FA539}"/>
          </ac:spMkLst>
        </pc:spChg>
        <pc:spChg chg="del">
          <ac:chgData name="Stanford Bowman" userId="6ede3e4e1afbea80" providerId="LiveId" clId="{5E8558FB-9D60-4710-A493-61EB11744BF7}" dt="2026-01-26T18:00:03.507" v="1640" actId="478"/>
          <ac:spMkLst>
            <pc:docMk/>
            <pc:sldMk cId="26997733" sldId="448"/>
            <ac:spMk id="16" creationId="{0823EC3C-10C1-492C-AC3D-003D006894F8}"/>
          </ac:spMkLst>
        </pc:spChg>
        <pc:spChg chg="del">
          <ac:chgData name="Stanford Bowman" userId="6ede3e4e1afbea80" providerId="LiveId" clId="{5E8558FB-9D60-4710-A493-61EB11744BF7}" dt="2026-01-26T18:00:03.507" v="1640" actId="478"/>
          <ac:spMkLst>
            <pc:docMk/>
            <pc:sldMk cId="26997733" sldId="448"/>
            <ac:spMk id="18" creationId="{87B353FA-9715-4729-96B7-2960771AE7AB}"/>
          </ac:spMkLst>
        </pc:spChg>
        <pc:graphicFrameChg chg="mod modGraphic">
          <ac:chgData name="Stanford Bowman" userId="6ede3e4e1afbea80" providerId="LiveId" clId="{5E8558FB-9D60-4710-A493-61EB11744BF7}" dt="2026-01-26T18:02:07.705" v="1661"/>
          <ac:graphicFrameMkLst>
            <pc:docMk/>
            <pc:sldMk cId="26997733" sldId="448"/>
            <ac:graphicFrameMk id="2" creationId="{56D5263E-968B-4321-8424-87004D7EBD1B}"/>
          </ac:graphicFrameMkLst>
        </pc:graphicFrameChg>
      </pc:sldChg>
      <pc:sldChg chg="ord setBg modNotes modNotesTx">
        <pc:chgData name="Stanford Bowman" userId="6ede3e4e1afbea80" providerId="LiveId" clId="{5E8558FB-9D60-4710-A493-61EB11744BF7}" dt="2026-01-26T18:22:38.791" v="2160" actId="6549"/>
        <pc:sldMkLst>
          <pc:docMk/>
          <pc:sldMk cId="2742040889" sldId="450"/>
        </pc:sldMkLst>
      </pc:sldChg>
      <pc:sldChg chg="modNotes modNotesTx">
        <pc:chgData name="Stanford Bowman" userId="6ede3e4e1afbea80" providerId="LiveId" clId="{5E8558FB-9D60-4710-A493-61EB11744BF7}" dt="2026-01-26T18:37:57.775" v="2187" actId="27636"/>
        <pc:sldMkLst>
          <pc:docMk/>
          <pc:sldMk cId="1442421868" sldId="452"/>
        </pc:sldMkLst>
      </pc:sldChg>
      <pc:sldChg chg="del setBg">
        <pc:chgData name="Stanford Bowman" userId="6ede3e4e1afbea80" providerId="LiveId" clId="{5E8558FB-9D60-4710-A493-61EB11744BF7}" dt="2026-01-25T03:01:50.281" v="1174" actId="47"/>
        <pc:sldMkLst>
          <pc:docMk/>
          <pc:sldMk cId="869280063" sldId="470"/>
        </pc:sldMkLst>
      </pc:sldChg>
      <pc:sldChg chg="addSp delSp modSp mod setBg modNotes modNotesTx">
        <pc:chgData name="Stanford Bowman" userId="6ede3e4e1afbea80" providerId="LiveId" clId="{5E8558FB-9D60-4710-A493-61EB11744BF7}" dt="2026-01-26T17:43:49.341" v="1464" actId="113"/>
        <pc:sldMkLst>
          <pc:docMk/>
          <pc:sldMk cId="3916909594" sldId="471"/>
        </pc:sldMkLst>
        <pc:spChg chg="del">
          <ac:chgData name="Stanford Bowman" userId="6ede3e4e1afbea80" providerId="LiveId" clId="{5E8558FB-9D60-4710-A493-61EB11744BF7}" dt="2026-01-25T02:24:42.774" v="945" actId="478"/>
          <ac:spMkLst>
            <pc:docMk/>
            <pc:sldMk cId="3916909594" sldId="471"/>
            <ac:spMk id="3" creationId="{8A3CE824-257D-FD66-62FF-B6538F4162F5}"/>
          </ac:spMkLst>
        </pc:spChg>
        <pc:spChg chg="del">
          <ac:chgData name="Stanford Bowman" userId="6ede3e4e1afbea80" providerId="LiveId" clId="{5E8558FB-9D60-4710-A493-61EB11744BF7}" dt="2026-01-25T02:24:42.774" v="945" actId="478"/>
          <ac:spMkLst>
            <pc:docMk/>
            <pc:sldMk cId="3916909594" sldId="471"/>
            <ac:spMk id="4" creationId="{6432D90E-5CC2-5CBF-D637-9BCDB80151F7}"/>
          </ac:spMkLst>
        </pc:spChg>
        <pc:spChg chg="add mod">
          <ac:chgData name="Stanford Bowman" userId="6ede3e4e1afbea80" providerId="LiveId" clId="{5E8558FB-9D60-4710-A493-61EB11744BF7}" dt="2026-01-25T02:24:43.342" v="946"/>
          <ac:spMkLst>
            <pc:docMk/>
            <pc:sldMk cId="3916909594" sldId="471"/>
            <ac:spMk id="6" creationId="{32218F21-C8E4-A42A-EC52-A30F63A8769F}"/>
          </ac:spMkLst>
        </pc:spChg>
        <pc:spChg chg="add mod">
          <ac:chgData name="Stanford Bowman" userId="6ede3e4e1afbea80" providerId="LiveId" clId="{5E8558FB-9D60-4710-A493-61EB11744BF7}" dt="2026-01-25T02:24:43.342" v="946"/>
          <ac:spMkLst>
            <pc:docMk/>
            <pc:sldMk cId="3916909594" sldId="471"/>
            <ac:spMk id="7" creationId="{985E1E60-484B-52E1-38FD-888ACAF47155}"/>
          </ac:spMkLst>
        </pc:spChg>
        <pc:spChg chg="del mod topLvl">
          <ac:chgData name="Stanford Bowman" userId="6ede3e4e1afbea80" providerId="LiveId" clId="{5E8558FB-9D60-4710-A493-61EB11744BF7}" dt="2026-01-25T02:47:40.321" v="999" actId="478"/>
          <ac:spMkLst>
            <pc:docMk/>
            <pc:sldMk cId="3916909594" sldId="471"/>
            <ac:spMk id="14" creationId="{53D00BA3-6582-4CD7-BC9B-B199287D39E2}"/>
          </ac:spMkLst>
        </pc:spChg>
        <pc:spChg chg="del mod">
          <ac:chgData name="Stanford Bowman" userId="6ede3e4e1afbea80" providerId="LiveId" clId="{5E8558FB-9D60-4710-A493-61EB11744BF7}" dt="2026-01-25T02:45:39.808" v="997" actId="478"/>
          <ac:spMkLst>
            <pc:docMk/>
            <pc:sldMk cId="3916909594" sldId="471"/>
            <ac:spMk id="16" creationId="{0BA1E93C-F41A-777C-F399-BAD1E23CACA6}"/>
          </ac:spMkLst>
        </pc:spChg>
        <pc:grpChg chg="del mod">
          <ac:chgData name="Stanford Bowman" userId="6ede3e4e1afbea80" providerId="LiveId" clId="{5E8558FB-9D60-4710-A493-61EB11744BF7}" dt="2026-01-25T02:45:43.190" v="998" actId="478"/>
          <ac:grpSpMkLst>
            <pc:docMk/>
            <pc:sldMk cId="3916909594" sldId="471"/>
            <ac:grpSpMk id="18" creationId="{698C3E01-E355-D3FD-D2B7-658BC2E42D81}"/>
          </ac:grpSpMkLst>
        </pc:grpChg>
        <pc:graphicFrameChg chg="mod ord modGraphic">
          <ac:chgData name="Stanford Bowman" userId="6ede3e4e1afbea80" providerId="LiveId" clId="{5E8558FB-9D60-4710-A493-61EB11744BF7}" dt="2026-01-25T03:01:18.996" v="1173" actId="207"/>
          <ac:graphicFrameMkLst>
            <pc:docMk/>
            <pc:sldMk cId="3916909594" sldId="471"/>
            <ac:graphicFrameMk id="5" creationId="{4C18C93A-A5A4-35D2-B878-2344AAFF3188}"/>
          </ac:graphicFrameMkLst>
        </pc:graphicFrameChg>
        <pc:picChg chg="del mod topLvl">
          <ac:chgData name="Stanford Bowman" userId="6ede3e4e1afbea80" providerId="LiveId" clId="{5E8558FB-9D60-4710-A493-61EB11744BF7}" dt="2026-01-25T02:45:43.190" v="998" actId="478"/>
          <ac:picMkLst>
            <pc:docMk/>
            <pc:sldMk cId="3916909594" sldId="471"/>
            <ac:picMk id="9" creationId="{EBF926D0-7530-E097-2A47-3E2B56CF2AA2}"/>
          </ac:picMkLst>
        </pc:picChg>
        <pc:picChg chg="add mod ord">
          <ac:chgData name="Stanford Bowman" userId="6ede3e4e1afbea80" providerId="LiveId" clId="{5E8558FB-9D60-4710-A493-61EB11744BF7}" dt="2026-01-25T03:00:59.316" v="1171" actId="1076"/>
          <ac:picMkLst>
            <pc:docMk/>
            <pc:sldMk cId="3916909594" sldId="471"/>
            <ac:picMk id="10" creationId="{1290434E-77F1-E46D-E614-3F931D20F206}"/>
          </ac:picMkLst>
        </pc:picChg>
      </pc:sldChg>
      <pc:sldChg chg="addSp delSp modSp add del mod setBg addAnim delAnim">
        <pc:chgData name="Stanford Bowman" userId="6ede3e4e1afbea80" providerId="LiveId" clId="{5E8558FB-9D60-4710-A493-61EB11744BF7}" dt="2026-01-25T00:01:16.355" v="94" actId="47"/>
        <pc:sldMkLst>
          <pc:docMk/>
          <pc:sldMk cId="1739527848" sldId="474"/>
        </pc:sldMkLst>
      </pc:sldChg>
      <pc:sldChg chg="addSp delSp modSp mod setBg modNotes modNotesTx">
        <pc:chgData name="Stanford Bowman" userId="6ede3e4e1afbea80" providerId="LiveId" clId="{5E8558FB-9D60-4710-A493-61EB11744BF7}" dt="2026-01-25T01:40:28.722" v="540" actId="1035"/>
        <pc:sldMkLst>
          <pc:docMk/>
          <pc:sldMk cId="948906638" sldId="486"/>
        </pc:sldMkLst>
        <pc:spChg chg="add del mod">
          <ac:chgData name="Stanford Bowman" userId="6ede3e4e1afbea80" providerId="LiveId" clId="{5E8558FB-9D60-4710-A493-61EB11744BF7}" dt="2026-01-25T00:37:50.061" v="202" actId="478"/>
          <ac:spMkLst>
            <pc:docMk/>
            <pc:sldMk cId="948906638" sldId="486"/>
            <ac:spMk id="2" creationId="{220E0439-6B47-E595-E570-B62023A3A322}"/>
          </ac:spMkLst>
        </pc:spChg>
        <pc:spChg chg="add del mod ord">
          <ac:chgData name="Stanford Bowman" userId="6ede3e4e1afbea80" providerId="LiveId" clId="{5E8558FB-9D60-4710-A493-61EB11744BF7}" dt="2026-01-25T01:38:48.175" v="521" actId="1037"/>
          <ac:spMkLst>
            <pc:docMk/>
            <pc:sldMk cId="948906638" sldId="486"/>
            <ac:spMk id="3" creationId="{3F203E0C-5409-4111-B961-2DFC4FD04F1B}"/>
          </ac:spMkLst>
        </pc:spChg>
        <pc:spChg chg="add del mod">
          <ac:chgData name="Stanford Bowman" userId="6ede3e4e1afbea80" providerId="LiveId" clId="{5E8558FB-9D60-4710-A493-61EB11744BF7}" dt="2026-01-25T01:38:28.910" v="506" actId="1076"/>
          <ac:spMkLst>
            <pc:docMk/>
            <pc:sldMk cId="948906638" sldId="486"/>
            <ac:spMk id="4" creationId="{96BF5DDC-C7B2-165F-DDEF-14E0020CF395}"/>
          </ac:spMkLst>
        </pc:spChg>
        <pc:spChg chg="add del mod ord">
          <ac:chgData name="Stanford Bowman" userId="6ede3e4e1afbea80" providerId="LiveId" clId="{5E8558FB-9D60-4710-A493-61EB11744BF7}" dt="2026-01-25T01:40:28.722" v="540" actId="1035"/>
          <ac:spMkLst>
            <pc:docMk/>
            <pc:sldMk cId="948906638" sldId="486"/>
            <ac:spMk id="9" creationId="{E8A2220E-E0FE-943C-FFA2-4CF651C2C8F4}"/>
          </ac:spMkLst>
        </pc:spChg>
        <pc:spChg chg="add del mod">
          <ac:chgData name="Stanford Bowman" userId="6ede3e4e1afbea80" providerId="LiveId" clId="{5E8558FB-9D60-4710-A493-61EB11744BF7}" dt="2026-01-25T00:37:50.061" v="202" actId="478"/>
          <ac:spMkLst>
            <pc:docMk/>
            <pc:sldMk cId="948906638" sldId="486"/>
            <ac:spMk id="10" creationId="{74FAB782-C361-18DC-9E11-FED112E26AAE}"/>
          </ac:spMkLst>
        </pc:spChg>
        <pc:spChg chg="add del mod">
          <ac:chgData name="Stanford Bowman" userId="6ede3e4e1afbea80" providerId="LiveId" clId="{5E8558FB-9D60-4710-A493-61EB11744BF7}" dt="2026-01-25T00:45:38.297" v="279" actId="478"/>
          <ac:spMkLst>
            <pc:docMk/>
            <pc:sldMk cId="948906638" sldId="486"/>
            <ac:spMk id="11" creationId="{A4C8F81C-6437-4F53-EE35-E15DC232E2A7}"/>
          </ac:spMkLst>
        </pc:spChg>
        <pc:spChg chg="add del mod">
          <ac:chgData name="Stanford Bowman" userId="6ede3e4e1afbea80" providerId="LiveId" clId="{5E8558FB-9D60-4710-A493-61EB11744BF7}" dt="2026-01-25T00:38:33.726" v="208" actId="478"/>
          <ac:spMkLst>
            <pc:docMk/>
            <pc:sldMk cId="948906638" sldId="486"/>
            <ac:spMk id="12" creationId="{ED5B846A-8007-37BA-78CF-8DE62073DB8F}"/>
          </ac:spMkLst>
        </pc:spChg>
        <pc:spChg chg="add del mod">
          <ac:chgData name="Stanford Bowman" userId="6ede3e4e1afbea80" providerId="LiveId" clId="{5E8558FB-9D60-4710-A493-61EB11744BF7}" dt="2026-01-25T00:45:38.297" v="279" actId="478"/>
          <ac:spMkLst>
            <pc:docMk/>
            <pc:sldMk cId="948906638" sldId="486"/>
            <ac:spMk id="13" creationId="{76DE17F0-C5DD-9199-6787-48342FA2B593}"/>
          </ac:spMkLst>
        </pc:spChg>
        <pc:spChg chg="add del mod">
          <ac:chgData name="Stanford Bowman" userId="6ede3e4e1afbea80" providerId="LiveId" clId="{5E8558FB-9D60-4710-A493-61EB11744BF7}" dt="2026-01-25T00:45:38.297" v="279" actId="478"/>
          <ac:spMkLst>
            <pc:docMk/>
            <pc:sldMk cId="948906638" sldId="486"/>
            <ac:spMk id="14" creationId="{DA92577C-9F53-D2C5-C4DC-BD26D3545901}"/>
          </ac:spMkLst>
        </pc:spChg>
        <pc:spChg chg="add del mod">
          <ac:chgData name="Stanford Bowman" userId="6ede3e4e1afbea80" providerId="LiveId" clId="{5E8558FB-9D60-4710-A493-61EB11744BF7}" dt="2026-01-25T00:45:38.297" v="279" actId="478"/>
          <ac:spMkLst>
            <pc:docMk/>
            <pc:sldMk cId="948906638" sldId="486"/>
            <ac:spMk id="15" creationId="{5B7498A2-806E-7D4A-210C-5BC603D29687}"/>
          </ac:spMkLst>
        </pc:spChg>
        <pc:picChg chg="del mod">
          <ac:chgData name="Stanford Bowman" userId="6ede3e4e1afbea80" providerId="LiveId" clId="{5E8558FB-9D60-4710-A493-61EB11744BF7}" dt="2026-01-25T00:34:40.998" v="182" actId="478"/>
          <ac:picMkLst>
            <pc:docMk/>
            <pc:sldMk cId="948906638" sldId="486"/>
            <ac:picMk id="5" creationId="{68017D54-8D65-D18D-B6F0-D1B39D858CDF}"/>
          </ac:picMkLst>
        </pc:picChg>
        <pc:picChg chg="del mod">
          <ac:chgData name="Stanford Bowman" userId="6ede3e4e1afbea80" providerId="LiveId" clId="{5E8558FB-9D60-4710-A493-61EB11744BF7}" dt="2026-01-25T00:34:40.998" v="182" actId="478"/>
          <ac:picMkLst>
            <pc:docMk/>
            <pc:sldMk cId="948906638" sldId="486"/>
            <ac:picMk id="6" creationId="{34E457F8-FAD5-E2AF-BD83-FE7F18559338}"/>
          </ac:picMkLst>
        </pc:picChg>
        <pc:picChg chg="del mod">
          <ac:chgData name="Stanford Bowman" userId="6ede3e4e1afbea80" providerId="LiveId" clId="{5E8558FB-9D60-4710-A493-61EB11744BF7}" dt="2026-01-25T00:34:40.998" v="182" actId="478"/>
          <ac:picMkLst>
            <pc:docMk/>
            <pc:sldMk cId="948906638" sldId="486"/>
            <ac:picMk id="7" creationId="{39D3FAF6-68DE-D24E-7463-4AD688FF23D9}"/>
          </ac:picMkLst>
        </pc:picChg>
        <pc:picChg chg="del mod">
          <ac:chgData name="Stanford Bowman" userId="6ede3e4e1afbea80" providerId="LiveId" clId="{5E8558FB-9D60-4710-A493-61EB11744BF7}" dt="2026-01-25T00:34:40.998" v="182" actId="478"/>
          <ac:picMkLst>
            <pc:docMk/>
            <pc:sldMk cId="948906638" sldId="486"/>
            <ac:picMk id="8" creationId="{7408ADCF-09B1-1E8E-7FE0-A35736D5445B}"/>
          </ac:picMkLst>
        </pc:picChg>
        <pc:picChg chg="add del mod">
          <ac:chgData name="Stanford Bowman" userId="6ede3e4e1afbea80" providerId="LiveId" clId="{5E8558FB-9D60-4710-A493-61EB11744BF7}" dt="2026-01-25T01:38:28.910" v="506" actId="1076"/>
          <ac:picMkLst>
            <pc:docMk/>
            <pc:sldMk cId="948906638" sldId="486"/>
            <ac:picMk id="17" creationId="{BF953482-D007-0D36-3AF4-2F10BE33F5C8}"/>
          </ac:picMkLst>
        </pc:picChg>
      </pc:sldChg>
      <pc:sldChg chg="addSp modSp mod modNotes modNotesTx">
        <pc:chgData name="Stanford Bowman" userId="6ede3e4e1afbea80" providerId="LiveId" clId="{5E8558FB-9D60-4710-A493-61EB11744BF7}" dt="2026-01-26T17:40:32.035" v="1413" actId="115"/>
        <pc:sldMkLst>
          <pc:docMk/>
          <pc:sldMk cId="4267107258" sldId="489"/>
        </pc:sldMkLst>
        <pc:spChg chg="add mod ord">
          <ac:chgData name="Stanford Bowman" userId="6ede3e4e1afbea80" providerId="LiveId" clId="{5E8558FB-9D60-4710-A493-61EB11744BF7}" dt="2026-01-25T02:21:56.121" v="939" actId="1076"/>
          <ac:spMkLst>
            <pc:docMk/>
            <pc:sldMk cId="4267107258" sldId="489"/>
            <ac:spMk id="2" creationId="{6D16156E-0A6B-5421-6908-573346AD0C3F}"/>
          </ac:spMkLst>
        </pc:spChg>
        <pc:spChg chg="add mod">
          <ac:chgData name="Stanford Bowman" userId="6ede3e4e1afbea80" providerId="LiveId" clId="{5E8558FB-9D60-4710-A493-61EB11744BF7}" dt="2026-01-25T02:23:11.114" v="943" actId="14100"/>
          <ac:spMkLst>
            <pc:docMk/>
            <pc:sldMk cId="4267107258" sldId="489"/>
            <ac:spMk id="3" creationId="{92C641E2-F172-696B-F843-154CDF1DC4F2}"/>
          </ac:spMkLst>
        </pc:spChg>
        <pc:spChg chg="mod">
          <ac:chgData name="Stanford Bowman" userId="6ede3e4e1afbea80" providerId="LiveId" clId="{5E8558FB-9D60-4710-A493-61EB11744BF7}" dt="2026-01-25T02:19:25.354" v="922" actId="207"/>
          <ac:spMkLst>
            <pc:docMk/>
            <pc:sldMk cId="4267107258" sldId="489"/>
            <ac:spMk id="8" creationId="{B71F8FDB-010D-48A4-B863-6716B467D5F5}"/>
          </ac:spMkLst>
        </pc:spChg>
        <pc:spChg chg="mod">
          <ac:chgData name="Stanford Bowman" userId="6ede3e4e1afbea80" providerId="LiveId" clId="{5E8558FB-9D60-4710-A493-61EB11744BF7}" dt="2026-01-25T02:24:33.188" v="944" actId="1076"/>
          <ac:spMkLst>
            <pc:docMk/>
            <pc:sldMk cId="4267107258" sldId="489"/>
            <ac:spMk id="9" creationId="{1840FE3A-CA66-40C5-941D-7E7DF5CDF2F4}"/>
          </ac:spMkLst>
        </pc:spChg>
        <pc:spChg chg="mod">
          <ac:chgData name="Stanford Bowman" userId="6ede3e4e1afbea80" providerId="LiveId" clId="{5E8558FB-9D60-4710-A493-61EB11744BF7}" dt="2026-01-25T02:20:18.158" v="930" actId="1076"/>
          <ac:spMkLst>
            <pc:docMk/>
            <pc:sldMk cId="4267107258" sldId="489"/>
            <ac:spMk id="10" creationId="{E15D1B97-56F5-478F-B4EC-D48D2F8BF465}"/>
          </ac:spMkLst>
        </pc:spChg>
        <pc:spChg chg="mod ord">
          <ac:chgData name="Stanford Bowman" userId="6ede3e4e1afbea80" providerId="LiveId" clId="{5E8558FB-9D60-4710-A493-61EB11744BF7}" dt="2026-01-25T02:21:02.220" v="936" actId="1076"/>
          <ac:spMkLst>
            <pc:docMk/>
            <pc:sldMk cId="4267107258" sldId="489"/>
            <ac:spMk id="13" creationId="{7FC622DF-B933-471F-B341-9AC9DC2D1895}"/>
          </ac:spMkLst>
        </pc:spChg>
      </pc:sldChg>
      <pc:sldChg chg="addSp delSp modSp del mod setBg">
        <pc:chgData name="Stanford Bowman" userId="6ede3e4e1afbea80" providerId="LiveId" clId="{5E8558FB-9D60-4710-A493-61EB11744BF7}" dt="2026-01-25T03:01:50.281" v="1174" actId="47"/>
        <pc:sldMkLst>
          <pc:docMk/>
          <pc:sldMk cId="1168409336" sldId="490"/>
        </pc:sldMkLst>
        <pc:spChg chg="add mod">
          <ac:chgData name="Stanford Bowman" userId="6ede3e4e1afbea80" providerId="LiveId" clId="{5E8558FB-9D60-4710-A493-61EB11744BF7}" dt="2026-01-25T02:25:14.112" v="952"/>
          <ac:spMkLst>
            <pc:docMk/>
            <pc:sldMk cId="1168409336" sldId="490"/>
            <ac:spMk id="2" creationId="{1694D1FD-A715-6259-D01F-07B67D620863}"/>
          </ac:spMkLst>
        </pc:spChg>
        <pc:spChg chg="add mod">
          <ac:chgData name="Stanford Bowman" userId="6ede3e4e1afbea80" providerId="LiveId" clId="{5E8558FB-9D60-4710-A493-61EB11744BF7}" dt="2026-01-25T02:25:14.112" v="952"/>
          <ac:spMkLst>
            <pc:docMk/>
            <pc:sldMk cId="1168409336" sldId="490"/>
            <ac:spMk id="3" creationId="{E1A605FD-D010-0DB2-EE09-08CB968FAB47}"/>
          </ac:spMkLst>
        </pc:spChg>
        <pc:spChg chg="del">
          <ac:chgData name="Stanford Bowman" userId="6ede3e4e1afbea80" providerId="LiveId" clId="{5E8558FB-9D60-4710-A493-61EB11744BF7}" dt="2026-01-25T02:25:13.298" v="951" actId="478"/>
          <ac:spMkLst>
            <pc:docMk/>
            <pc:sldMk cId="1168409336" sldId="490"/>
            <ac:spMk id="8" creationId="{B71F8FDB-010D-48A4-B863-6716B467D5F5}"/>
          </ac:spMkLst>
        </pc:spChg>
        <pc:spChg chg="del">
          <ac:chgData name="Stanford Bowman" userId="6ede3e4e1afbea80" providerId="LiveId" clId="{5E8558FB-9D60-4710-A493-61EB11744BF7}" dt="2026-01-25T02:25:13.298" v="951" actId="478"/>
          <ac:spMkLst>
            <pc:docMk/>
            <pc:sldMk cId="1168409336" sldId="490"/>
            <ac:spMk id="9" creationId="{1840FE3A-CA66-40C5-941D-7E7DF5CDF2F4}"/>
          </ac:spMkLst>
        </pc:spChg>
        <pc:spChg chg="mod">
          <ac:chgData name="Stanford Bowman" userId="6ede3e4e1afbea80" providerId="LiveId" clId="{5E8558FB-9D60-4710-A493-61EB11744BF7}" dt="2026-01-25T02:29:51.178" v="977" actId="14100"/>
          <ac:spMkLst>
            <pc:docMk/>
            <pc:sldMk cId="1168409336" sldId="490"/>
            <ac:spMk id="10" creationId="{E15D1B97-56F5-478F-B4EC-D48D2F8BF465}"/>
          </ac:spMkLst>
        </pc:spChg>
        <pc:spChg chg="mod">
          <ac:chgData name="Stanford Bowman" userId="6ede3e4e1afbea80" providerId="LiveId" clId="{5E8558FB-9D60-4710-A493-61EB11744BF7}" dt="2026-01-25T02:29:55.959" v="978" actId="1076"/>
          <ac:spMkLst>
            <pc:docMk/>
            <pc:sldMk cId="1168409336" sldId="490"/>
            <ac:spMk id="13" creationId="{7FC622DF-B933-471F-B341-9AC9DC2D1895}"/>
          </ac:spMkLst>
        </pc:spChg>
        <pc:picChg chg="add del mod modCrop">
          <ac:chgData name="Stanford Bowman" userId="6ede3e4e1afbea80" providerId="LiveId" clId="{5E8558FB-9D60-4710-A493-61EB11744BF7}" dt="2026-01-25T02:28:11.377" v="970" actId="21"/>
          <ac:picMkLst>
            <pc:docMk/>
            <pc:sldMk cId="1168409336" sldId="490"/>
            <ac:picMk id="5" creationId="{7E326D2C-B895-1D44-CE72-4ED1838D102F}"/>
          </ac:picMkLst>
        </pc:picChg>
      </pc:sldChg>
      <pc:sldChg chg="addSp delSp modSp del mod setBg">
        <pc:chgData name="Stanford Bowman" userId="6ede3e4e1afbea80" providerId="LiveId" clId="{5E8558FB-9D60-4710-A493-61EB11744BF7}" dt="2026-01-25T03:01:50.281" v="1174" actId="47"/>
        <pc:sldMkLst>
          <pc:docMk/>
          <pc:sldMk cId="2944032616" sldId="491"/>
        </pc:sldMkLst>
        <pc:spChg chg="del">
          <ac:chgData name="Stanford Bowman" userId="6ede3e4e1afbea80" providerId="LiveId" clId="{5E8558FB-9D60-4710-A493-61EB11744BF7}" dt="2026-01-25T02:24:50.685" v="947" actId="478"/>
          <ac:spMkLst>
            <pc:docMk/>
            <pc:sldMk cId="2944032616" sldId="491"/>
            <ac:spMk id="3" creationId="{8A3CE824-257D-FD66-62FF-B6538F4162F5}"/>
          </ac:spMkLst>
        </pc:spChg>
        <pc:spChg chg="del">
          <ac:chgData name="Stanford Bowman" userId="6ede3e4e1afbea80" providerId="LiveId" clId="{5E8558FB-9D60-4710-A493-61EB11744BF7}" dt="2026-01-25T02:24:50.685" v="947" actId="478"/>
          <ac:spMkLst>
            <pc:docMk/>
            <pc:sldMk cId="2944032616" sldId="491"/>
            <ac:spMk id="4" creationId="{6432D90E-5CC2-5CBF-D637-9BCDB80151F7}"/>
          </ac:spMkLst>
        </pc:spChg>
        <pc:spChg chg="add mod">
          <ac:chgData name="Stanford Bowman" userId="6ede3e4e1afbea80" providerId="LiveId" clId="{5E8558FB-9D60-4710-A493-61EB11744BF7}" dt="2026-01-25T02:24:51.053" v="948"/>
          <ac:spMkLst>
            <pc:docMk/>
            <pc:sldMk cId="2944032616" sldId="491"/>
            <ac:spMk id="8" creationId="{585D757C-C66D-7056-EAC6-3CA39772B938}"/>
          </ac:spMkLst>
        </pc:spChg>
        <pc:spChg chg="add mod">
          <ac:chgData name="Stanford Bowman" userId="6ede3e4e1afbea80" providerId="LiveId" clId="{5E8558FB-9D60-4710-A493-61EB11744BF7}" dt="2026-01-25T02:24:51.053" v="948"/>
          <ac:spMkLst>
            <pc:docMk/>
            <pc:sldMk cId="2944032616" sldId="491"/>
            <ac:spMk id="9" creationId="{BA32942C-E5FF-AD25-2CBE-EB7F51F3E774}"/>
          </ac:spMkLst>
        </pc:spChg>
        <pc:graphicFrameChg chg="mod">
          <ac:chgData name="Stanford Bowman" userId="6ede3e4e1afbea80" providerId="LiveId" clId="{5E8558FB-9D60-4710-A493-61EB11744BF7}" dt="2026-01-25T02:42:28.594" v="982"/>
          <ac:graphicFrameMkLst>
            <pc:docMk/>
            <pc:sldMk cId="2944032616" sldId="491"/>
            <ac:graphicFrameMk id="5" creationId="{4C18C93A-A5A4-35D2-B878-2344AAFF3188}"/>
          </ac:graphicFrameMkLst>
        </pc:graphicFrameChg>
      </pc:sldChg>
      <pc:sldChg chg="addSp delSp modSp mod ord setBg modNotes modNotesTx">
        <pc:chgData name="Stanford Bowman" userId="6ede3e4e1afbea80" providerId="LiveId" clId="{5E8558FB-9D60-4710-A493-61EB11744BF7}" dt="2026-01-26T17:49:41.399" v="1530" actId="6549"/>
        <pc:sldMkLst>
          <pc:docMk/>
          <pc:sldMk cId="1768078231" sldId="492"/>
        </pc:sldMkLst>
        <pc:spChg chg="del">
          <ac:chgData name="Stanford Bowman" userId="6ede3e4e1afbea80" providerId="LiveId" clId="{5E8558FB-9D60-4710-A493-61EB11744BF7}" dt="2026-01-25T02:24:59.427" v="949" actId="478"/>
          <ac:spMkLst>
            <pc:docMk/>
            <pc:sldMk cId="1768078231" sldId="492"/>
            <ac:spMk id="3" creationId="{8A3CE824-257D-FD66-62FF-B6538F4162F5}"/>
          </ac:spMkLst>
        </pc:spChg>
        <pc:spChg chg="del">
          <ac:chgData name="Stanford Bowman" userId="6ede3e4e1afbea80" providerId="LiveId" clId="{5E8558FB-9D60-4710-A493-61EB11744BF7}" dt="2026-01-25T02:24:59.427" v="949" actId="478"/>
          <ac:spMkLst>
            <pc:docMk/>
            <pc:sldMk cId="1768078231" sldId="492"/>
            <ac:spMk id="4" creationId="{6432D90E-5CC2-5CBF-D637-9BCDB80151F7}"/>
          </ac:spMkLst>
        </pc:spChg>
        <pc:spChg chg="mod">
          <ac:chgData name="Stanford Bowman" userId="6ede3e4e1afbea80" providerId="LiveId" clId="{5E8558FB-9D60-4710-A493-61EB11744BF7}" dt="2026-01-25T02:57:06.615" v="1137" actId="1076"/>
          <ac:spMkLst>
            <pc:docMk/>
            <pc:sldMk cId="1768078231" sldId="492"/>
            <ac:spMk id="8" creationId="{CD771527-9924-E7B3-0A39-CF265DFD0C93}"/>
          </ac:spMkLst>
        </pc:spChg>
        <pc:spChg chg="mod">
          <ac:chgData name="Stanford Bowman" userId="6ede3e4e1afbea80" providerId="LiveId" clId="{5E8558FB-9D60-4710-A493-61EB11744BF7}" dt="2026-01-25T02:56:57.350" v="1135" actId="207"/>
          <ac:spMkLst>
            <pc:docMk/>
            <pc:sldMk cId="1768078231" sldId="492"/>
            <ac:spMk id="9" creationId="{C7229499-707B-626F-3905-6785EA7A95C8}"/>
          </ac:spMkLst>
        </pc:spChg>
        <pc:spChg chg="mod">
          <ac:chgData name="Stanford Bowman" userId="6ede3e4e1afbea80" providerId="LiveId" clId="{5E8558FB-9D60-4710-A493-61EB11744BF7}" dt="2026-01-25T02:53:32.772" v="1077" actId="207"/>
          <ac:spMkLst>
            <pc:docMk/>
            <pc:sldMk cId="1768078231" sldId="492"/>
            <ac:spMk id="10" creationId="{84D2E42D-0A09-FAEE-B40A-4EE6FF0A5EC0}"/>
          </ac:spMkLst>
        </pc:spChg>
        <pc:spChg chg="add mod">
          <ac:chgData name="Stanford Bowman" userId="6ede3e4e1afbea80" providerId="LiveId" clId="{5E8558FB-9D60-4710-A493-61EB11744BF7}" dt="2026-01-25T02:24:59.917" v="950"/>
          <ac:spMkLst>
            <pc:docMk/>
            <pc:sldMk cId="1768078231" sldId="492"/>
            <ac:spMk id="11" creationId="{E8426084-3E28-B267-BFC8-2C5E540A37E9}"/>
          </ac:spMkLst>
        </pc:spChg>
        <pc:spChg chg="add mod">
          <ac:chgData name="Stanford Bowman" userId="6ede3e4e1afbea80" providerId="LiveId" clId="{5E8558FB-9D60-4710-A493-61EB11744BF7}" dt="2026-01-25T02:24:59.917" v="950"/>
          <ac:spMkLst>
            <pc:docMk/>
            <pc:sldMk cId="1768078231" sldId="492"/>
            <ac:spMk id="12" creationId="{52CE985D-9E75-5FD8-95AE-1095DD9F0FC3}"/>
          </ac:spMkLst>
        </pc:spChg>
        <pc:graphicFrameChg chg="mod">
          <ac:chgData name="Stanford Bowman" userId="6ede3e4e1afbea80" providerId="LiveId" clId="{5E8558FB-9D60-4710-A493-61EB11744BF7}" dt="2026-01-25T02:52:08.609" v="1065" actId="1076"/>
          <ac:graphicFrameMkLst>
            <pc:docMk/>
            <pc:sldMk cId="1768078231" sldId="492"/>
            <ac:graphicFrameMk id="5" creationId="{4C18C93A-A5A4-35D2-B878-2344AAFF3188}"/>
          </ac:graphicFrameMkLst>
        </pc:graphicFrameChg>
        <pc:graphicFrameChg chg="mod modGraphic">
          <ac:chgData name="Stanford Bowman" userId="6ede3e4e1afbea80" providerId="LiveId" clId="{5E8558FB-9D60-4710-A493-61EB11744BF7}" dt="2026-01-25T02:52:22.600" v="1074" actId="1035"/>
          <ac:graphicFrameMkLst>
            <pc:docMk/>
            <pc:sldMk cId="1768078231" sldId="492"/>
            <ac:graphicFrameMk id="6" creationId="{94578D26-6C31-F181-17B7-B030267B754C}"/>
          </ac:graphicFrameMkLst>
        </pc:graphicFrameChg>
        <pc:picChg chg="del mod">
          <ac:chgData name="Stanford Bowman" userId="6ede3e4e1afbea80" providerId="LiveId" clId="{5E8558FB-9D60-4710-A493-61EB11744BF7}" dt="2026-01-25T02:49:29.595" v="1008" actId="478"/>
          <ac:picMkLst>
            <pc:docMk/>
            <pc:sldMk cId="1768078231" sldId="492"/>
            <ac:picMk id="7" creationId="{0D9909CD-4CC1-9CD2-41D0-D1C0944E317A}"/>
          </ac:picMkLst>
        </pc:picChg>
      </pc:sldChg>
      <pc:sldChg chg="delSp modSp mod setBg modNotes modNotesTx">
        <pc:chgData name="Stanford Bowman" userId="6ede3e4e1afbea80" providerId="LiveId" clId="{5E8558FB-9D60-4710-A493-61EB11744BF7}" dt="2026-01-26T17:54:34.613" v="1571" actId="6549"/>
        <pc:sldMkLst>
          <pc:docMk/>
          <pc:sldMk cId="1510581598" sldId="493"/>
        </pc:sldMkLst>
        <pc:spChg chg="mod ord">
          <ac:chgData name="Stanford Bowman" userId="6ede3e4e1afbea80" providerId="LiveId" clId="{5E8558FB-9D60-4710-A493-61EB11744BF7}" dt="2026-01-25T03:13:24.868" v="1283" actId="207"/>
          <ac:spMkLst>
            <pc:docMk/>
            <pc:sldMk cId="1510581598" sldId="493"/>
            <ac:spMk id="6" creationId="{040D7B0D-0F8E-3094-E2AC-48A72BFE14EF}"/>
          </ac:spMkLst>
        </pc:spChg>
        <pc:spChg chg="ord">
          <ac:chgData name="Stanford Bowman" userId="6ede3e4e1afbea80" providerId="LiveId" clId="{5E8558FB-9D60-4710-A493-61EB11744BF7}" dt="2026-01-25T03:13:46.908" v="1284" actId="166"/>
          <ac:spMkLst>
            <pc:docMk/>
            <pc:sldMk cId="1510581598" sldId="493"/>
            <ac:spMk id="7" creationId="{EB22F2A0-E601-5C76-CA76-122345C6A07C}"/>
          </ac:spMkLst>
        </pc:spChg>
        <pc:spChg chg="mod">
          <ac:chgData name="Stanford Bowman" userId="6ede3e4e1afbea80" providerId="LiveId" clId="{5E8558FB-9D60-4710-A493-61EB11744BF7}" dt="2026-01-25T23:12:46.712" v="1293" actId="207"/>
          <ac:spMkLst>
            <pc:docMk/>
            <pc:sldMk cId="1510581598" sldId="493"/>
            <ac:spMk id="9" creationId="{710C1D1E-4453-6B11-1AD8-12DF28EF40C0}"/>
          </ac:spMkLst>
        </pc:spChg>
        <pc:spChg chg="mod">
          <ac:chgData name="Stanford Bowman" userId="6ede3e4e1afbea80" providerId="LiveId" clId="{5E8558FB-9D60-4710-A493-61EB11744BF7}" dt="2026-01-25T03:08:41.561" v="1234" actId="1076"/>
          <ac:spMkLst>
            <pc:docMk/>
            <pc:sldMk cId="1510581598" sldId="493"/>
            <ac:spMk id="15" creationId="{DF31F01C-2398-CF99-F3BE-7A2EC40F6DC1}"/>
          </ac:spMkLst>
        </pc:spChg>
        <pc:spChg chg="mod">
          <ac:chgData name="Stanford Bowman" userId="6ede3e4e1afbea80" providerId="LiveId" clId="{5E8558FB-9D60-4710-A493-61EB11744BF7}" dt="2026-01-25T23:12:46.712" v="1293" actId="207"/>
          <ac:spMkLst>
            <pc:docMk/>
            <pc:sldMk cId="1510581598" sldId="493"/>
            <ac:spMk id="16" creationId="{272A4A97-0B9F-8D35-2FDF-8C57EDBF4E5F}"/>
          </ac:spMkLst>
        </pc:spChg>
        <pc:spChg chg="mod">
          <ac:chgData name="Stanford Bowman" userId="6ede3e4e1afbea80" providerId="LiveId" clId="{5E8558FB-9D60-4710-A493-61EB11744BF7}" dt="2026-01-25T23:14:08.375" v="1295"/>
          <ac:spMkLst>
            <pc:docMk/>
            <pc:sldMk cId="1510581598" sldId="493"/>
            <ac:spMk id="20" creationId="{55A09C44-60E6-1496-932F-000FD0A6F984}"/>
          </ac:spMkLst>
        </pc:spChg>
        <pc:spChg chg="mod ord">
          <ac:chgData name="Stanford Bowman" userId="6ede3e4e1afbea80" providerId="LiveId" clId="{5E8558FB-9D60-4710-A493-61EB11744BF7}" dt="2026-01-25T03:12:19.784" v="1272" actId="1076"/>
          <ac:spMkLst>
            <pc:docMk/>
            <pc:sldMk cId="1510581598" sldId="493"/>
            <ac:spMk id="22" creationId="{A8A3DE04-F70E-A2F8-90BF-10E53232C659}"/>
          </ac:spMkLst>
        </pc:spChg>
        <pc:spChg chg="del mod">
          <ac:chgData name="Stanford Bowman" userId="6ede3e4e1afbea80" providerId="LiveId" clId="{5E8558FB-9D60-4710-A493-61EB11744BF7}" dt="2026-01-25T03:10:11.098" v="1253" actId="478"/>
          <ac:spMkLst>
            <pc:docMk/>
            <pc:sldMk cId="1510581598" sldId="493"/>
            <ac:spMk id="23" creationId="{041A1A08-8A76-7E04-12A8-EB3220BED90E}"/>
          </ac:spMkLst>
        </pc:spChg>
        <pc:picChg chg="del">
          <ac:chgData name="Stanford Bowman" userId="6ede3e4e1afbea80" providerId="LiveId" clId="{5E8558FB-9D60-4710-A493-61EB11744BF7}" dt="2026-01-25T03:02:24.891" v="1183" actId="478"/>
          <ac:picMkLst>
            <pc:docMk/>
            <pc:sldMk cId="1510581598" sldId="493"/>
            <ac:picMk id="2" creationId="{F01C588E-0AB6-0FAF-115D-CDA5E7B39EEC}"/>
          </ac:picMkLst>
        </pc:picChg>
        <pc:picChg chg="del mod">
          <ac:chgData name="Stanford Bowman" userId="6ede3e4e1afbea80" providerId="LiveId" clId="{5E8558FB-9D60-4710-A493-61EB11744BF7}" dt="2026-01-25T03:02:03.554" v="1176" actId="478"/>
          <ac:picMkLst>
            <pc:docMk/>
            <pc:sldMk cId="1510581598" sldId="493"/>
            <ac:picMk id="3" creationId="{3FFF02BD-FDA3-E4E7-D0D5-5CC08D0DCA99}"/>
          </ac:picMkLst>
        </pc:picChg>
        <pc:picChg chg="del">
          <ac:chgData name="Stanford Bowman" userId="6ede3e4e1afbea80" providerId="LiveId" clId="{5E8558FB-9D60-4710-A493-61EB11744BF7}" dt="2026-01-25T03:02:14.627" v="1180" actId="478"/>
          <ac:picMkLst>
            <pc:docMk/>
            <pc:sldMk cId="1510581598" sldId="493"/>
            <ac:picMk id="4" creationId="{F0ECB7C3-93C6-3821-EF24-5A71E5D6E7BA}"/>
          </ac:picMkLst>
        </pc:picChg>
        <pc:picChg chg="del">
          <ac:chgData name="Stanford Bowman" userId="6ede3e4e1afbea80" providerId="LiveId" clId="{5E8558FB-9D60-4710-A493-61EB11744BF7}" dt="2026-01-25T03:02:15.874" v="1181" actId="478"/>
          <ac:picMkLst>
            <pc:docMk/>
            <pc:sldMk cId="1510581598" sldId="493"/>
            <ac:picMk id="5" creationId="{AA126241-2C10-CA78-D782-26404749B9DE}"/>
          </ac:picMkLst>
        </pc:picChg>
        <pc:picChg chg="mod ord">
          <ac:chgData name="Stanford Bowman" userId="6ede3e4e1afbea80" providerId="LiveId" clId="{5E8558FB-9D60-4710-A493-61EB11744BF7}" dt="2026-01-25T03:13:04.630" v="1282" actId="166"/>
          <ac:picMkLst>
            <pc:docMk/>
            <pc:sldMk cId="1510581598" sldId="493"/>
            <ac:picMk id="19" creationId="{E3F14F37-C6A8-AA3B-BE3F-76707EE8EBFF}"/>
          </ac:picMkLst>
        </pc:picChg>
      </pc:sldChg>
      <pc:sldChg chg="setBg">
        <pc:chgData name="Stanford Bowman" userId="6ede3e4e1afbea80" providerId="LiveId" clId="{5E8558FB-9D60-4710-A493-61EB11744BF7}" dt="2026-01-25T01:20:43.677" v="345"/>
        <pc:sldMkLst>
          <pc:docMk/>
          <pc:sldMk cId="169670328" sldId="494"/>
        </pc:sldMkLst>
      </pc:sldChg>
      <pc:sldChg chg="setBg">
        <pc:chgData name="Stanford Bowman" userId="6ede3e4e1afbea80" providerId="LiveId" clId="{5E8558FB-9D60-4710-A493-61EB11744BF7}" dt="2026-01-25T01:20:43.677" v="345"/>
        <pc:sldMkLst>
          <pc:docMk/>
          <pc:sldMk cId="1239333541" sldId="495"/>
        </pc:sldMkLst>
      </pc:sldChg>
      <pc:sldChg chg="del">
        <pc:chgData name="Stanford Bowman" userId="6ede3e4e1afbea80" providerId="LiveId" clId="{5E8558FB-9D60-4710-A493-61EB11744BF7}" dt="2026-01-25T00:00:40.181" v="89" actId="47"/>
        <pc:sldMkLst>
          <pc:docMk/>
          <pc:sldMk cId="2678905914" sldId="497"/>
        </pc:sldMkLst>
      </pc:sldChg>
      <pc:sldChg chg="addSp delSp modSp add mod setBg">
        <pc:chgData name="Stanford Bowman" userId="6ede3e4e1afbea80" providerId="LiveId" clId="{5E8558FB-9D60-4710-A493-61EB11744BF7}" dt="2026-01-25T01:39:51.770" v="539" actId="207"/>
        <pc:sldMkLst>
          <pc:docMk/>
          <pc:sldMk cId="233704524" sldId="498"/>
        </pc:sldMkLst>
        <pc:spChg chg="add mod">
          <ac:chgData name="Stanford Bowman" userId="6ede3e4e1afbea80" providerId="LiveId" clId="{5E8558FB-9D60-4710-A493-61EB11744BF7}" dt="2026-01-25T01:39:16.363" v="528" actId="14100"/>
          <ac:spMkLst>
            <pc:docMk/>
            <pc:sldMk cId="233704524" sldId="498"/>
            <ac:spMk id="8" creationId="{08672D30-578F-73D9-15D2-B47164B84CDF}"/>
          </ac:spMkLst>
        </pc:spChg>
        <pc:spChg chg="add mod">
          <ac:chgData name="Stanford Bowman" userId="6ede3e4e1afbea80" providerId="LiveId" clId="{5E8558FB-9D60-4710-A493-61EB11744BF7}" dt="2026-01-25T01:39:51.770" v="539" actId="207"/>
          <ac:spMkLst>
            <pc:docMk/>
            <pc:sldMk cId="233704524" sldId="498"/>
            <ac:spMk id="9" creationId="{F0532BD7-FA78-2496-7CD8-8824825914F9}"/>
          </ac:spMkLst>
        </pc:spChg>
        <pc:picChg chg="add del mod">
          <ac:chgData name="Stanford Bowman" userId="6ede3e4e1afbea80" providerId="LiveId" clId="{5E8558FB-9D60-4710-A493-61EB11744BF7}" dt="2026-01-25T01:37:21.494" v="498" actId="478"/>
          <ac:picMkLst>
            <pc:docMk/>
            <pc:sldMk cId="233704524" sldId="498"/>
            <ac:picMk id="7" creationId="{16F2AFE5-4EAE-3F9F-E76D-CD04190E78E9}"/>
          </ac:picMkLst>
        </pc:picChg>
      </pc:sldChg>
      <pc:sldChg chg="modSp mod modNotes modNotesTx">
        <pc:chgData name="Stanford Bowman" userId="6ede3e4e1afbea80" providerId="LiveId" clId="{5E8558FB-9D60-4710-A493-61EB11744BF7}" dt="2026-01-26T17:57:20.475" v="1615" actId="20577"/>
        <pc:sldMkLst>
          <pc:docMk/>
          <pc:sldMk cId="1676505724" sldId="499"/>
        </pc:sldMkLst>
        <pc:spChg chg="mod">
          <ac:chgData name="Stanford Bowman" userId="6ede3e4e1afbea80" providerId="LiveId" clId="{5E8558FB-9D60-4710-A493-61EB11744BF7}" dt="2026-01-25T23:12:58.936" v="1294" actId="207"/>
          <ac:spMkLst>
            <pc:docMk/>
            <pc:sldMk cId="1676505724" sldId="499"/>
            <ac:spMk id="9" creationId="{4F3C6A05-C6D8-8F92-3D3B-39AF4940355B}"/>
          </ac:spMkLst>
        </pc:spChg>
        <pc:spChg chg="mod">
          <ac:chgData name="Stanford Bowman" userId="6ede3e4e1afbea80" providerId="LiveId" clId="{5E8558FB-9D60-4710-A493-61EB11744BF7}" dt="2026-01-25T23:12:58.936" v="1294" actId="207"/>
          <ac:spMkLst>
            <pc:docMk/>
            <pc:sldMk cId="1676505724" sldId="499"/>
            <ac:spMk id="16" creationId="{2EEFAA77-9446-16FE-0B84-1706E0A41028}"/>
          </ac:spMkLst>
        </pc:spChg>
        <pc:spChg chg="mod">
          <ac:chgData name="Stanford Bowman" userId="6ede3e4e1afbea80" providerId="LiveId" clId="{5E8558FB-9D60-4710-A493-61EB11744BF7}" dt="2026-01-25T23:14:08.375" v="1295"/>
          <ac:spMkLst>
            <pc:docMk/>
            <pc:sldMk cId="1676505724" sldId="499"/>
            <ac:spMk id="20" creationId="{FAC69AC1-D3A6-5C27-8D92-E5C6599FF703}"/>
          </ac:spMkLst>
        </pc:spChg>
      </pc:sldChg>
      <pc:sldChg chg="modNotes">
        <pc:chgData name="Stanford Bowman" userId="6ede3e4e1afbea80" providerId="LiveId" clId="{5E8558FB-9D60-4710-A493-61EB11744BF7}" dt="2026-01-25T23:14:09.224" v="1299" actId="27636"/>
        <pc:sldMkLst>
          <pc:docMk/>
          <pc:sldMk cId="547867572" sldId="500"/>
        </pc:sldMkLst>
      </pc:sldChg>
      <pc:sldChg chg="modNotes">
        <pc:chgData name="Stanford Bowman" userId="6ede3e4e1afbea80" providerId="LiveId" clId="{5E8558FB-9D60-4710-A493-61EB11744BF7}" dt="2026-01-25T23:14:09.263" v="1302" actId="27636"/>
        <pc:sldMkLst>
          <pc:docMk/>
          <pc:sldMk cId="907290629" sldId="502"/>
        </pc:sldMkLst>
      </pc:sldChg>
      <pc:sldChg chg="addSp delSp modSp add mod ord addAnim delAnim modAnim modNotes modNotesTx">
        <pc:chgData name="Stanford Bowman" userId="6ede3e4e1afbea80" providerId="LiveId" clId="{5E8558FB-9D60-4710-A493-61EB11744BF7}" dt="2026-01-26T18:11:44.377" v="2115" actId="113"/>
        <pc:sldMkLst>
          <pc:docMk/>
          <pc:sldMk cId="1622644510" sldId="503"/>
        </pc:sldMkLst>
        <pc:spChg chg="add mod">
          <ac:chgData name="Stanford Bowman" userId="6ede3e4e1afbea80" providerId="LiveId" clId="{5E8558FB-9D60-4710-A493-61EB11744BF7}" dt="2026-01-26T18:04:25.112" v="1782" actId="692"/>
          <ac:spMkLst>
            <pc:docMk/>
            <pc:sldMk cId="1622644510" sldId="503"/>
            <ac:spMk id="3" creationId="{EF47A71E-2F37-EFE3-57C9-0DBEE6F76E40}"/>
          </ac:spMkLst>
        </pc:spChg>
        <pc:spChg chg="del mod">
          <ac:chgData name="Stanford Bowman" userId="6ede3e4e1afbea80" providerId="LiveId" clId="{5E8558FB-9D60-4710-A493-61EB11744BF7}" dt="2026-01-26T18:01:51.951" v="1659" actId="478"/>
          <ac:spMkLst>
            <pc:docMk/>
            <pc:sldMk cId="1622644510" sldId="503"/>
            <ac:spMk id="5" creationId="{85211B6F-BAF2-6EF4-A0AF-7A1A8BE1F6FC}"/>
          </ac:spMkLst>
        </pc:spChg>
        <pc:spChg chg="add mod">
          <ac:chgData name="Stanford Bowman" userId="6ede3e4e1afbea80" providerId="LiveId" clId="{5E8558FB-9D60-4710-A493-61EB11744BF7}" dt="2026-01-26T18:04:37.764" v="1783" actId="1035"/>
          <ac:spMkLst>
            <pc:docMk/>
            <pc:sldMk cId="1622644510" sldId="503"/>
            <ac:spMk id="7" creationId="{7AD6756A-A3CB-AEF4-5D3B-C12BFC30BAE9}"/>
          </ac:spMkLst>
        </pc:spChg>
        <pc:spChg chg="add mod">
          <ac:chgData name="Stanford Bowman" userId="6ede3e4e1afbea80" providerId="LiveId" clId="{5E8558FB-9D60-4710-A493-61EB11744BF7}" dt="2026-01-26T18:06:43.245" v="1873" actId="554"/>
          <ac:spMkLst>
            <pc:docMk/>
            <pc:sldMk cId="1622644510" sldId="503"/>
            <ac:spMk id="9" creationId="{2878702C-B0AE-9908-009C-2B17001EBB06}"/>
          </ac:spMkLst>
        </pc:spChg>
        <pc:spChg chg="add mod ord">
          <ac:chgData name="Stanford Bowman" userId="6ede3e4e1afbea80" providerId="LiveId" clId="{5E8558FB-9D60-4710-A493-61EB11744BF7}" dt="2026-01-26T18:08:19.785" v="2100" actId="167"/>
          <ac:spMkLst>
            <pc:docMk/>
            <pc:sldMk cId="1622644510" sldId="503"/>
            <ac:spMk id="10" creationId="{84FE43B5-2326-8EF4-9FAE-4A4DBE28E03E}"/>
          </ac:spMkLst>
        </pc:spChg>
        <pc:spChg chg="mod">
          <ac:chgData name="Stanford Bowman" userId="6ede3e4e1afbea80" providerId="LiveId" clId="{5E8558FB-9D60-4710-A493-61EB11744BF7}" dt="2026-01-26T18:04:25.112" v="1782" actId="692"/>
          <ac:spMkLst>
            <pc:docMk/>
            <pc:sldMk cId="1622644510" sldId="503"/>
            <ac:spMk id="11" creationId="{E99CBA48-255F-57D5-C2F7-B5FD03E0A504}"/>
          </ac:spMkLst>
        </pc:spChg>
      </pc:sldChg>
      <pc:sldMasterChg chg="setBg modSldLayout">
        <pc:chgData name="Stanford Bowman" userId="6ede3e4e1afbea80" providerId="LiveId" clId="{5E8558FB-9D60-4710-A493-61EB11744BF7}" dt="2026-01-25T01:20:43.677" v="345"/>
        <pc:sldMasterMkLst>
          <pc:docMk/>
          <pc:sldMasterMk cId="0" sldId="2147483648"/>
        </pc:sldMasterMkLst>
        <pc:sldLayoutChg chg="setBg">
          <pc:chgData name="Stanford Bowman" userId="6ede3e4e1afbea80" providerId="LiveId" clId="{5E8558FB-9D60-4710-A493-61EB11744BF7}" dt="2026-01-25T01:20:43.677" v="345"/>
          <pc:sldLayoutMkLst>
            <pc:docMk/>
            <pc:sldMasterMk cId="0" sldId="2147483648"/>
            <pc:sldLayoutMk cId="0" sldId="2147483649"/>
          </pc:sldLayoutMkLst>
        </pc:sldLayoutChg>
        <pc:sldLayoutChg chg="setBg">
          <pc:chgData name="Stanford Bowman" userId="6ede3e4e1afbea80" providerId="LiveId" clId="{5E8558FB-9D60-4710-A493-61EB11744BF7}" dt="2026-01-25T01:20:43.677" v="345"/>
          <pc:sldLayoutMkLst>
            <pc:docMk/>
            <pc:sldMasterMk cId="0" sldId="2147483648"/>
            <pc:sldLayoutMk cId="0" sldId="2147483650"/>
          </pc:sldLayoutMkLst>
        </pc:sldLayoutChg>
        <pc:sldLayoutChg chg="setBg">
          <pc:chgData name="Stanford Bowman" userId="6ede3e4e1afbea80" providerId="LiveId" clId="{5E8558FB-9D60-4710-A493-61EB11744BF7}" dt="2026-01-25T01:20:43.677" v="345"/>
          <pc:sldLayoutMkLst>
            <pc:docMk/>
            <pc:sldMasterMk cId="0" sldId="2147483648"/>
            <pc:sldLayoutMk cId="0" sldId="2147483651"/>
          </pc:sldLayoutMkLst>
        </pc:sldLayoutChg>
        <pc:sldLayoutChg chg="setBg">
          <pc:chgData name="Stanford Bowman" userId="6ede3e4e1afbea80" providerId="LiveId" clId="{5E8558FB-9D60-4710-A493-61EB11744BF7}" dt="2026-01-25T01:20:43.677" v="345"/>
          <pc:sldLayoutMkLst>
            <pc:docMk/>
            <pc:sldMasterMk cId="0" sldId="2147483648"/>
            <pc:sldLayoutMk cId="0" sldId="2147483652"/>
          </pc:sldLayoutMkLst>
        </pc:sldLayoutChg>
        <pc:sldLayoutChg chg="setBg">
          <pc:chgData name="Stanford Bowman" userId="6ede3e4e1afbea80" providerId="LiveId" clId="{5E8558FB-9D60-4710-A493-61EB11744BF7}" dt="2026-01-25T01:20:43.677" v="345"/>
          <pc:sldLayoutMkLst>
            <pc:docMk/>
            <pc:sldMasterMk cId="0" sldId="2147483648"/>
            <pc:sldLayoutMk cId="0" sldId="2147483653"/>
          </pc:sldLayoutMkLst>
        </pc:sldLayoutChg>
        <pc:sldLayoutChg chg="setBg">
          <pc:chgData name="Stanford Bowman" userId="6ede3e4e1afbea80" providerId="LiveId" clId="{5E8558FB-9D60-4710-A493-61EB11744BF7}" dt="2026-01-25T01:20:43.677" v="345"/>
          <pc:sldLayoutMkLst>
            <pc:docMk/>
            <pc:sldMasterMk cId="0" sldId="2147483648"/>
            <pc:sldLayoutMk cId="0" sldId="2147483654"/>
          </pc:sldLayoutMkLst>
        </pc:sldLayoutChg>
        <pc:sldLayoutChg chg="setBg">
          <pc:chgData name="Stanford Bowman" userId="6ede3e4e1afbea80" providerId="LiveId" clId="{5E8558FB-9D60-4710-A493-61EB11744BF7}" dt="2026-01-25T01:20:43.677" v="345"/>
          <pc:sldLayoutMkLst>
            <pc:docMk/>
            <pc:sldMasterMk cId="0" sldId="2147483648"/>
            <pc:sldLayoutMk cId="0" sldId="2147483655"/>
          </pc:sldLayoutMkLst>
        </pc:sldLayoutChg>
        <pc:sldLayoutChg chg="setBg">
          <pc:chgData name="Stanford Bowman" userId="6ede3e4e1afbea80" providerId="LiveId" clId="{5E8558FB-9D60-4710-A493-61EB11744BF7}" dt="2026-01-25T01:20:43.677" v="345"/>
          <pc:sldLayoutMkLst>
            <pc:docMk/>
            <pc:sldMasterMk cId="0" sldId="2147483648"/>
            <pc:sldLayoutMk cId="0" sldId="2147483656"/>
          </pc:sldLayoutMkLst>
        </pc:sldLayoutChg>
        <pc:sldLayoutChg chg="setBg">
          <pc:chgData name="Stanford Bowman" userId="6ede3e4e1afbea80" providerId="LiveId" clId="{5E8558FB-9D60-4710-A493-61EB11744BF7}" dt="2026-01-25T01:20:43.677" v="345"/>
          <pc:sldLayoutMkLst>
            <pc:docMk/>
            <pc:sldMasterMk cId="0" sldId="2147483648"/>
            <pc:sldLayoutMk cId="0" sldId="2147483657"/>
          </pc:sldLayoutMkLst>
        </pc:sldLayoutChg>
        <pc:sldLayoutChg chg="setBg">
          <pc:chgData name="Stanford Bowman" userId="6ede3e4e1afbea80" providerId="LiveId" clId="{5E8558FB-9D60-4710-A493-61EB11744BF7}" dt="2026-01-25T01:20:43.677" v="345"/>
          <pc:sldLayoutMkLst>
            <pc:docMk/>
            <pc:sldMasterMk cId="0" sldId="2147483648"/>
            <pc:sldLayoutMk cId="0" sldId="2147483658"/>
          </pc:sldLayoutMkLst>
        </pc:sldLayoutChg>
        <pc:sldLayoutChg chg="setBg">
          <pc:chgData name="Stanford Bowman" userId="6ede3e4e1afbea80" providerId="LiveId" clId="{5E8558FB-9D60-4710-A493-61EB11744BF7}" dt="2026-01-25T01:20:43.677" v="345"/>
          <pc:sldLayoutMkLst>
            <pc:docMk/>
            <pc:sldMasterMk cId="0" sldId="2147483648"/>
            <pc:sldLayoutMk cId="0" sldId="2147483659"/>
          </pc:sldLayoutMkLst>
        </pc:sldLayoutChg>
        <pc:sldLayoutChg chg="setBg">
          <pc:chgData name="Stanford Bowman" userId="6ede3e4e1afbea80" providerId="LiveId" clId="{5E8558FB-9D60-4710-A493-61EB11744BF7}" dt="2026-01-25T01:20:43.677" v="345"/>
          <pc:sldLayoutMkLst>
            <pc:docMk/>
            <pc:sldMasterMk cId="0" sldId="2147483648"/>
            <pc:sldLayoutMk cId="0" sldId="2147483660"/>
          </pc:sldLayoutMkLst>
        </pc:sldLayoutChg>
        <pc:sldLayoutChg chg="setBg">
          <pc:chgData name="Stanford Bowman" userId="6ede3e4e1afbea80" providerId="LiveId" clId="{5E8558FB-9D60-4710-A493-61EB11744BF7}" dt="2026-01-25T01:20:43.677" v="345"/>
          <pc:sldLayoutMkLst>
            <pc:docMk/>
            <pc:sldMasterMk cId="0" sldId="2147483648"/>
            <pc:sldLayoutMk cId="0" sldId="2147483661"/>
          </pc:sldLayoutMkLst>
        </pc:sldLayoutChg>
      </pc:sldMasterChg>
    </pc:docChg>
  </pc:docChgLst>
  <pc:docChgLst>
    <pc:chgData name="Stanford Bowman" userId="6ede3e4e1afbea80" providerId="LiveId" clId="{762A04C7-327B-4C73-9197-42636DBEDDDD}"/>
    <pc:docChg chg="custSel modSld">
      <pc:chgData name="Stanford Bowman" userId="6ede3e4e1afbea80" providerId="LiveId" clId="{762A04C7-327B-4C73-9197-42636DBEDDDD}" dt="2026-01-22T19:51:01.697" v="13" actId="27636"/>
      <pc:docMkLst>
        <pc:docMk/>
      </pc:docMkLst>
      <pc:sldChg chg="modSp mod">
        <pc:chgData name="Stanford Bowman" userId="6ede3e4e1afbea80" providerId="LiveId" clId="{762A04C7-327B-4C73-9197-42636DBEDDDD}" dt="2026-01-22T19:51:01.697" v="11" actId="27636"/>
        <pc:sldMkLst>
          <pc:docMk/>
          <pc:sldMk cId="408365418" sldId="287"/>
        </pc:sldMkLst>
        <pc:spChg chg="mod">
          <ac:chgData name="Stanford Bowman" userId="6ede3e4e1afbea80" providerId="LiveId" clId="{762A04C7-327B-4C73-9197-42636DBEDDDD}" dt="2026-01-22T19:51:01.697" v="11" actId="27636"/>
          <ac:spMkLst>
            <pc:docMk/>
            <pc:sldMk cId="408365418" sldId="287"/>
            <ac:spMk id="14" creationId="{FC29ED3B-9312-47B7-9399-A0BD78C4D27D}"/>
          </ac:spMkLst>
        </pc:spChg>
      </pc:sldChg>
      <pc:sldChg chg="modSp mod">
        <pc:chgData name="Stanford Bowman" userId="6ede3e4e1afbea80" providerId="LiveId" clId="{762A04C7-327B-4C73-9197-42636DBEDDDD}" dt="2026-01-22T19:51:01.649" v="1" actId="27636"/>
        <pc:sldMkLst>
          <pc:docMk/>
          <pc:sldMk cId="321731928" sldId="327"/>
        </pc:sldMkLst>
        <pc:spChg chg="mod">
          <ac:chgData name="Stanford Bowman" userId="6ede3e4e1afbea80" providerId="LiveId" clId="{762A04C7-327B-4C73-9197-42636DBEDDDD}" dt="2026-01-22T19:51:01.649" v="1" actId="27636"/>
          <ac:spMkLst>
            <pc:docMk/>
            <pc:sldMk cId="321731928" sldId="327"/>
            <ac:spMk id="21" creationId="{1E7CC980-62F4-44F2-A590-6EE022FD46AA}"/>
          </ac:spMkLst>
        </pc:spChg>
      </pc:sldChg>
      <pc:sldChg chg="modSp mod">
        <pc:chgData name="Stanford Bowman" userId="6ede3e4e1afbea80" providerId="LiveId" clId="{762A04C7-327B-4C73-9197-42636DBEDDDD}" dt="2026-01-22T19:51:01.660" v="2" actId="27636"/>
        <pc:sldMkLst>
          <pc:docMk/>
          <pc:sldMk cId="3721166068" sldId="425"/>
        </pc:sldMkLst>
        <pc:spChg chg="mod">
          <ac:chgData name="Stanford Bowman" userId="6ede3e4e1afbea80" providerId="LiveId" clId="{762A04C7-327B-4C73-9197-42636DBEDDDD}" dt="2026-01-22T19:51:01.660" v="2" actId="27636"/>
          <ac:spMkLst>
            <pc:docMk/>
            <pc:sldMk cId="3721166068" sldId="425"/>
            <ac:spMk id="11" creationId="{B8CA1ACD-C90A-4F73-ACC6-C36C091FD04C}"/>
          </ac:spMkLst>
        </pc:spChg>
      </pc:sldChg>
      <pc:sldChg chg="modSp mod">
        <pc:chgData name="Stanford Bowman" userId="6ede3e4e1afbea80" providerId="LiveId" clId="{762A04C7-327B-4C73-9197-42636DBEDDDD}" dt="2026-01-22T19:51:01.665" v="3" actId="27636"/>
        <pc:sldMkLst>
          <pc:docMk/>
          <pc:sldMk cId="2218497232" sldId="433"/>
        </pc:sldMkLst>
        <pc:spChg chg="mod">
          <ac:chgData name="Stanford Bowman" userId="6ede3e4e1afbea80" providerId="LiveId" clId="{762A04C7-327B-4C73-9197-42636DBEDDDD}" dt="2026-01-22T19:51:01.665" v="3" actId="27636"/>
          <ac:spMkLst>
            <pc:docMk/>
            <pc:sldMk cId="2218497232" sldId="433"/>
            <ac:spMk id="8" creationId="{B71F8FDB-010D-48A4-B863-6716B467D5F5}"/>
          </ac:spMkLst>
        </pc:spChg>
      </pc:sldChg>
      <pc:sldChg chg="modSp mod">
        <pc:chgData name="Stanford Bowman" userId="6ede3e4e1afbea80" providerId="LiveId" clId="{762A04C7-327B-4C73-9197-42636DBEDDDD}" dt="2026-01-22T19:51:01.693" v="10" actId="27636"/>
        <pc:sldMkLst>
          <pc:docMk/>
          <pc:sldMk cId="26997733" sldId="448"/>
        </pc:sldMkLst>
        <pc:spChg chg="mod">
          <ac:chgData name="Stanford Bowman" userId="6ede3e4e1afbea80" providerId="LiveId" clId="{762A04C7-327B-4C73-9197-42636DBEDDDD}" dt="2026-01-22T19:51:01.693" v="10" actId="27636"/>
          <ac:spMkLst>
            <pc:docMk/>
            <pc:sldMk cId="26997733" sldId="448"/>
            <ac:spMk id="14" creationId="{73CA73ED-E258-491C-A8C5-3B7FA0697A1D}"/>
          </ac:spMkLst>
        </pc:spChg>
      </pc:sldChg>
      <pc:sldChg chg="modSp mod">
        <pc:chgData name="Stanford Bowman" userId="6ede3e4e1afbea80" providerId="LiveId" clId="{762A04C7-327B-4C73-9197-42636DBEDDDD}" dt="2026-01-22T19:51:01.680" v="8" actId="27636"/>
        <pc:sldMkLst>
          <pc:docMk/>
          <pc:sldMk cId="2742040889" sldId="450"/>
        </pc:sldMkLst>
        <pc:spChg chg="mod">
          <ac:chgData name="Stanford Bowman" userId="6ede3e4e1afbea80" providerId="LiveId" clId="{762A04C7-327B-4C73-9197-42636DBEDDDD}" dt="2026-01-22T19:51:01.680" v="8" actId="27636"/>
          <ac:spMkLst>
            <pc:docMk/>
            <pc:sldMk cId="2742040889" sldId="450"/>
            <ac:spMk id="13" creationId="{8E55FFA8-B4BF-449D-A0AE-3D76960DE54B}"/>
          </ac:spMkLst>
        </pc:spChg>
      </pc:sldChg>
      <pc:sldChg chg="modSp mod">
        <pc:chgData name="Stanford Bowman" userId="6ede3e4e1afbea80" providerId="LiveId" clId="{762A04C7-327B-4C73-9197-42636DBEDDDD}" dt="2026-01-22T19:51:01.697" v="12" actId="27636"/>
        <pc:sldMkLst>
          <pc:docMk/>
          <pc:sldMk cId="1442421868" sldId="452"/>
        </pc:sldMkLst>
        <pc:spChg chg="mod">
          <ac:chgData name="Stanford Bowman" userId="6ede3e4e1afbea80" providerId="LiveId" clId="{762A04C7-327B-4C73-9197-42636DBEDDDD}" dt="2026-01-22T19:51:01.697" v="12" actId="27636"/>
          <ac:spMkLst>
            <pc:docMk/>
            <pc:sldMk cId="1442421868" sldId="452"/>
            <ac:spMk id="17" creationId="{5D15B80E-ADC4-4538-A0EB-7ED4FE2DB9B0}"/>
          </ac:spMkLst>
        </pc:spChg>
      </pc:sldChg>
      <pc:sldChg chg="modSp mod">
        <pc:chgData name="Stanford Bowman" userId="6ede3e4e1afbea80" providerId="LiveId" clId="{762A04C7-327B-4C73-9197-42636DBEDDDD}" dt="2026-01-22T19:51:01.665" v="4" actId="27636"/>
        <pc:sldMkLst>
          <pc:docMk/>
          <pc:sldMk cId="4267107258" sldId="489"/>
        </pc:sldMkLst>
        <pc:spChg chg="mod">
          <ac:chgData name="Stanford Bowman" userId="6ede3e4e1afbea80" providerId="LiveId" clId="{762A04C7-327B-4C73-9197-42636DBEDDDD}" dt="2026-01-22T19:51:01.665" v="4" actId="27636"/>
          <ac:spMkLst>
            <pc:docMk/>
            <pc:sldMk cId="4267107258" sldId="489"/>
            <ac:spMk id="8" creationId="{B71F8FDB-010D-48A4-B863-6716B467D5F5}"/>
          </ac:spMkLst>
        </pc:spChg>
      </pc:sldChg>
      <pc:sldChg chg="modSp mod">
        <pc:chgData name="Stanford Bowman" userId="6ede3e4e1afbea80" providerId="LiveId" clId="{762A04C7-327B-4C73-9197-42636DBEDDDD}" dt="2026-01-22T19:51:01.680" v="7" actId="27636"/>
        <pc:sldMkLst>
          <pc:docMk/>
          <pc:sldMk cId="1510581598" sldId="493"/>
        </pc:sldMkLst>
        <pc:spChg chg="mod">
          <ac:chgData name="Stanford Bowman" userId="6ede3e4e1afbea80" providerId="LiveId" clId="{762A04C7-327B-4C73-9197-42636DBEDDDD}" dt="2026-01-22T19:51:01.680" v="7" actId="27636"/>
          <ac:spMkLst>
            <pc:docMk/>
            <pc:sldMk cId="1510581598" sldId="493"/>
            <ac:spMk id="16" creationId="{272A4A97-0B9F-8D35-2FDF-8C57EDBF4E5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589D2D-6C3A-4044-AEA4-BDF23B908ADD}"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3677C030-93DE-4AB0-BFCA-4DD73E8E31FC}">
      <dgm:prSet phldrT="[Text]" custT="1"/>
      <dgm:spPr>
        <a:solidFill>
          <a:srgbClr val="002060"/>
        </a:solidFill>
      </dgm:spPr>
      <dgm:t>
        <a:bodyPr/>
        <a:lstStyle/>
        <a:p>
          <a:r>
            <a:rPr lang="en-US" sz="2400" b="1" cap="small" baseline="0" dirty="0">
              <a:solidFill>
                <a:schemeClr val="bg1"/>
              </a:solidFill>
              <a:effectLst>
                <a:outerShdw blurRad="38100" dist="38100" dir="2700000" algn="tl">
                  <a:srgbClr val="000000">
                    <a:alpha val="43137"/>
                  </a:srgbClr>
                </a:outerShdw>
              </a:effectLst>
              <a:latin typeface="Gotham Medium" panose="02000604030000020004"/>
            </a:rPr>
            <a:t>Already, Not Yet</a:t>
          </a:r>
        </a:p>
      </dgm:t>
    </dgm:pt>
    <dgm:pt modelId="{6E8751D6-C55D-415C-9324-A785D2257BC7}" type="parTrans" cxnId="{1DFDC965-EDA0-4C58-93F7-27D61BFA3EC0}">
      <dgm:prSet/>
      <dgm:spPr/>
      <dgm:t>
        <a:bodyPr/>
        <a:lstStyle/>
        <a:p>
          <a:endParaRPr lang="en-US"/>
        </a:p>
      </dgm:t>
    </dgm:pt>
    <dgm:pt modelId="{7C63A0AB-CC79-496C-B8C7-B164FE5E204F}" type="sibTrans" cxnId="{1DFDC965-EDA0-4C58-93F7-27D61BFA3EC0}">
      <dgm:prSet/>
      <dgm:spPr/>
      <dgm:t>
        <a:bodyPr/>
        <a:lstStyle/>
        <a:p>
          <a:endParaRPr lang="en-US"/>
        </a:p>
      </dgm:t>
    </dgm:pt>
    <dgm:pt modelId="{48AF25F7-8316-46D5-987B-EC7093A1CE54}">
      <dgm:prSet custT="1"/>
      <dgm:spPr/>
      <dgm:t>
        <a:bodyPr/>
        <a:lstStyle/>
        <a:p>
          <a:r>
            <a:rPr lang="en-US" sz="2400" b="1" dirty="0">
              <a:solidFill>
                <a:schemeClr val="bg1"/>
              </a:solidFill>
              <a:effectLst>
                <a:outerShdw blurRad="38100" dist="38100" dir="2700000" algn="tl">
                  <a:srgbClr val="000000">
                    <a:alpha val="43137"/>
                  </a:srgbClr>
                </a:outerShdw>
              </a:effectLst>
              <a:latin typeface="Gotham Medium" panose="02000604030000020004"/>
            </a:rPr>
            <a:t>The parables in this lesson illustrate what theologians call the “already/not yet” of God’s kingdom.  Jesus’ ministry ushered in God’s reign over the world, but we do not see His reign fully realized.  Jesus’ kingship is already established, but we do not experience God as we shall when Christ returns.  Paul says, “For now we see only a reflection as in a mirror; then we shall see face to face” (1 Cor.  13:12).  When Christ returns, the whole earth will celebrate God’s reign. </a:t>
          </a:r>
        </a:p>
      </dgm:t>
    </dgm:pt>
    <dgm:pt modelId="{3225E02E-8DBF-4432-B665-96E7681DABFD}" type="parTrans" cxnId="{5EB13A06-BC25-47FA-8F71-ED43977E7730}">
      <dgm:prSet/>
      <dgm:spPr/>
      <dgm:t>
        <a:bodyPr/>
        <a:lstStyle/>
        <a:p>
          <a:endParaRPr lang="en-US"/>
        </a:p>
      </dgm:t>
    </dgm:pt>
    <dgm:pt modelId="{19F1494B-4B37-4EBD-879D-C0709D97A16D}" type="sibTrans" cxnId="{5EB13A06-BC25-47FA-8F71-ED43977E7730}">
      <dgm:prSet/>
      <dgm:spPr/>
      <dgm:t>
        <a:bodyPr/>
        <a:lstStyle/>
        <a:p>
          <a:endParaRPr lang="en-US"/>
        </a:p>
      </dgm:t>
    </dgm:pt>
    <dgm:pt modelId="{7BE06571-27E8-420E-A98F-526EE793D674}">
      <dgm:prSet custT="1"/>
      <dgm:spPr/>
      <dgm:t>
        <a:bodyPr/>
        <a:lstStyle/>
        <a:p>
          <a:endParaRPr lang="en-US" sz="2000" b="1" dirty="0">
            <a:solidFill>
              <a:schemeClr val="bg1"/>
            </a:solidFill>
            <a:effectLst>
              <a:outerShdw blurRad="38100" dist="38100" dir="2700000" algn="tl">
                <a:srgbClr val="000000">
                  <a:alpha val="43137"/>
                </a:srgbClr>
              </a:outerShdw>
            </a:effectLst>
            <a:latin typeface="Gotham Medium" panose="02000604030000020004"/>
          </a:endParaRPr>
        </a:p>
      </dgm:t>
    </dgm:pt>
    <dgm:pt modelId="{95FF4B70-C45B-47E1-A93F-F2EF57A085EF}" type="parTrans" cxnId="{91DF52AE-937E-4F95-BE78-4B9F4BCAAD31}">
      <dgm:prSet/>
      <dgm:spPr/>
      <dgm:t>
        <a:bodyPr/>
        <a:lstStyle/>
        <a:p>
          <a:endParaRPr lang="en-US"/>
        </a:p>
      </dgm:t>
    </dgm:pt>
    <dgm:pt modelId="{00C4E5FD-63CD-4BE4-9872-A0D072744224}" type="sibTrans" cxnId="{91DF52AE-937E-4F95-BE78-4B9F4BCAAD31}">
      <dgm:prSet/>
      <dgm:spPr/>
      <dgm:t>
        <a:bodyPr/>
        <a:lstStyle/>
        <a:p>
          <a:endParaRPr lang="en-US"/>
        </a:p>
      </dgm:t>
    </dgm:pt>
    <dgm:pt modelId="{8A2C1E35-219F-4E95-A196-58A9DC8E7C53}" type="pres">
      <dgm:prSet presAssocID="{96589D2D-6C3A-4044-AEA4-BDF23B908ADD}" presName="linear" presStyleCnt="0">
        <dgm:presLayoutVars>
          <dgm:animLvl val="lvl"/>
          <dgm:resizeHandles val="exact"/>
        </dgm:presLayoutVars>
      </dgm:prSet>
      <dgm:spPr/>
    </dgm:pt>
    <dgm:pt modelId="{5CB1BF82-B829-477B-A531-7B2CDD41ABDB}" type="pres">
      <dgm:prSet presAssocID="{3677C030-93DE-4AB0-BFCA-4DD73E8E31FC}" presName="parentText" presStyleLbl="node1" presStyleIdx="0" presStyleCnt="1" custScaleY="38198" custLinFactNeighborX="676" custLinFactNeighborY="-30357">
        <dgm:presLayoutVars>
          <dgm:chMax val="0"/>
          <dgm:bulletEnabled val="1"/>
        </dgm:presLayoutVars>
      </dgm:prSet>
      <dgm:spPr/>
    </dgm:pt>
    <dgm:pt modelId="{7AA6837B-EE4A-4D80-AB7F-2C65774F3A63}" type="pres">
      <dgm:prSet presAssocID="{3677C030-93DE-4AB0-BFCA-4DD73E8E31FC}" presName="childText" presStyleLbl="revTx" presStyleIdx="0" presStyleCnt="1" custLinFactNeighborX="-660" custLinFactNeighborY="-42074">
        <dgm:presLayoutVars>
          <dgm:bulletEnabled val="1"/>
        </dgm:presLayoutVars>
      </dgm:prSet>
      <dgm:spPr/>
    </dgm:pt>
  </dgm:ptLst>
  <dgm:cxnLst>
    <dgm:cxn modelId="{5EB13A06-BC25-47FA-8F71-ED43977E7730}" srcId="{3677C030-93DE-4AB0-BFCA-4DD73E8E31FC}" destId="{48AF25F7-8316-46D5-987B-EC7093A1CE54}" srcOrd="0" destOrd="0" parTransId="{3225E02E-8DBF-4432-B665-96E7681DABFD}" sibTransId="{19F1494B-4B37-4EBD-879D-C0709D97A16D}"/>
    <dgm:cxn modelId="{FD00C03B-6AAE-48E6-94FF-8E655FD5657B}" type="presOf" srcId="{7BE06571-27E8-420E-A98F-526EE793D674}" destId="{7AA6837B-EE4A-4D80-AB7F-2C65774F3A63}" srcOrd="0" destOrd="1" presId="urn:microsoft.com/office/officeart/2005/8/layout/vList2"/>
    <dgm:cxn modelId="{1DFDC965-EDA0-4C58-93F7-27D61BFA3EC0}" srcId="{96589D2D-6C3A-4044-AEA4-BDF23B908ADD}" destId="{3677C030-93DE-4AB0-BFCA-4DD73E8E31FC}" srcOrd="0" destOrd="0" parTransId="{6E8751D6-C55D-415C-9324-A785D2257BC7}" sibTransId="{7C63A0AB-CC79-496C-B8C7-B164FE5E204F}"/>
    <dgm:cxn modelId="{D9769973-F1BD-43CC-B709-D0B11CAB9F9F}" type="presOf" srcId="{3677C030-93DE-4AB0-BFCA-4DD73E8E31FC}" destId="{5CB1BF82-B829-477B-A531-7B2CDD41ABDB}" srcOrd="0" destOrd="0" presId="urn:microsoft.com/office/officeart/2005/8/layout/vList2"/>
    <dgm:cxn modelId="{BC6AEF87-20BB-4B89-9CCA-2541C3CC232A}" type="presOf" srcId="{48AF25F7-8316-46D5-987B-EC7093A1CE54}" destId="{7AA6837B-EE4A-4D80-AB7F-2C65774F3A63}" srcOrd="0" destOrd="0" presId="urn:microsoft.com/office/officeart/2005/8/layout/vList2"/>
    <dgm:cxn modelId="{5387C6AA-B260-4588-8F20-918D174F105F}" type="presOf" srcId="{96589D2D-6C3A-4044-AEA4-BDF23B908ADD}" destId="{8A2C1E35-219F-4E95-A196-58A9DC8E7C53}" srcOrd="0" destOrd="0" presId="urn:microsoft.com/office/officeart/2005/8/layout/vList2"/>
    <dgm:cxn modelId="{91DF52AE-937E-4F95-BE78-4B9F4BCAAD31}" srcId="{3677C030-93DE-4AB0-BFCA-4DD73E8E31FC}" destId="{7BE06571-27E8-420E-A98F-526EE793D674}" srcOrd="1" destOrd="0" parTransId="{95FF4B70-C45B-47E1-A93F-F2EF57A085EF}" sibTransId="{00C4E5FD-63CD-4BE4-9872-A0D072744224}"/>
    <dgm:cxn modelId="{E1250C6E-875F-403B-A6F7-A3A39534437B}" type="presParOf" srcId="{8A2C1E35-219F-4E95-A196-58A9DC8E7C53}" destId="{5CB1BF82-B829-477B-A531-7B2CDD41ABDB}" srcOrd="0" destOrd="0" presId="urn:microsoft.com/office/officeart/2005/8/layout/vList2"/>
    <dgm:cxn modelId="{D305ED7F-0670-41CC-B511-E6A985BFD2CC}" type="presParOf" srcId="{8A2C1E35-219F-4E95-A196-58A9DC8E7C53}" destId="{7AA6837B-EE4A-4D80-AB7F-2C65774F3A63}" srcOrd="1"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589D2D-6C3A-4044-AEA4-BDF23B908ADD}"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3677C030-93DE-4AB0-BFCA-4DD73E8E31FC}">
      <dgm:prSet phldrT="[Text]" custT="1"/>
      <dgm:spPr>
        <a:solidFill>
          <a:srgbClr val="002060"/>
        </a:solidFill>
      </dgm:spPr>
      <dgm:t>
        <a:bodyPr/>
        <a:lstStyle/>
        <a:p>
          <a:r>
            <a:rPr lang="en-US" sz="2000" b="1" cap="small" baseline="0" dirty="0">
              <a:solidFill>
                <a:schemeClr val="bg1"/>
              </a:solidFill>
              <a:effectLst>
                <a:outerShdw blurRad="38100" dist="38100" dir="2700000" algn="tl">
                  <a:srgbClr val="000000">
                    <a:alpha val="43137"/>
                  </a:srgbClr>
                </a:outerShdw>
              </a:effectLst>
              <a:latin typeface="Gotham Medium" panose="02000604030000020004"/>
            </a:rPr>
            <a:t>Buried Treasure</a:t>
          </a:r>
        </a:p>
      </dgm:t>
    </dgm:pt>
    <dgm:pt modelId="{6E8751D6-C55D-415C-9324-A785D2257BC7}" type="parTrans" cxnId="{1DFDC965-EDA0-4C58-93F7-27D61BFA3EC0}">
      <dgm:prSet/>
      <dgm:spPr/>
      <dgm:t>
        <a:bodyPr/>
        <a:lstStyle/>
        <a:p>
          <a:endParaRPr lang="en-US"/>
        </a:p>
      </dgm:t>
    </dgm:pt>
    <dgm:pt modelId="{7C63A0AB-CC79-496C-B8C7-B164FE5E204F}" type="sibTrans" cxnId="{1DFDC965-EDA0-4C58-93F7-27D61BFA3EC0}">
      <dgm:prSet/>
      <dgm:spPr/>
      <dgm:t>
        <a:bodyPr/>
        <a:lstStyle/>
        <a:p>
          <a:endParaRPr lang="en-US"/>
        </a:p>
      </dgm:t>
    </dgm:pt>
    <dgm:pt modelId="{8A2C1E35-219F-4E95-A196-58A9DC8E7C53}" type="pres">
      <dgm:prSet presAssocID="{96589D2D-6C3A-4044-AEA4-BDF23B908ADD}" presName="linear" presStyleCnt="0">
        <dgm:presLayoutVars>
          <dgm:animLvl val="lvl"/>
          <dgm:resizeHandles val="exact"/>
        </dgm:presLayoutVars>
      </dgm:prSet>
      <dgm:spPr/>
    </dgm:pt>
    <dgm:pt modelId="{5CB1BF82-B829-477B-A531-7B2CDD41ABDB}" type="pres">
      <dgm:prSet presAssocID="{3677C030-93DE-4AB0-BFCA-4DD73E8E31FC}" presName="parentText" presStyleLbl="node1" presStyleIdx="0" presStyleCnt="1" custScaleY="38198" custLinFactY="-75761" custLinFactNeighborX="1808" custLinFactNeighborY="-100000">
        <dgm:presLayoutVars>
          <dgm:chMax val="0"/>
          <dgm:bulletEnabled val="1"/>
        </dgm:presLayoutVars>
      </dgm:prSet>
      <dgm:spPr/>
    </dgm:pt>
  </dgm:ptLst>
  <dgm:cxnLst>
    <dgm:cxn modelId="{1DFDC965-EDA0-4C58-93F7-27D61BFA3EC0}" srcId="{96589D2D-6C3A-4044-AEA4-BDF23B908ADD}" destId="{3677C030-93DE-4AB0-BFCA-4DD73E8E31FC}" srcOrd="0" destOrd="0" parTransId="{6E8751D6-C55D-415C-9324-A785D2257BC7}" sibTransId="{7C63A0AB-CC79-496C-B8C7-B164FE5E204F}"/>
    <dgm:cxn modelId="{4EFCB48E-34CE-44FD-AEB2-6C9D01C3B03E}" type="presOf" srcId="{3677C030-93DE-4AB0-BFCA-4DD73E8E31FC}" destId="{5CB1BF82-B829-477B-A531-7B2CDD41ABDB}" srcOrd="0" destOrd="0" presId="urn:microsoft.com/office/officeart/2005/8/layout/vList2"/>
    <dgm:cxn modelId="{5387C6AA-B260-4588-8F20-918D174F105F}" type="presOf" srcId="{96589D2D-6C3A-4044-AEA4-BDF23B908ADD}" destId="{8A2C1E35-219F-4E95-A196-58A9DC8E7C53}" srcOrd="0" destOrd="0" presId="urn:microsoft.com/office/officeart/2005/8/layout/vList2"/>
    <dgm:cxn modelId="{A7165EC7-FC67-428A-88B1-32FB3956D07C}" type="presParOf" srcId="{8A2C1E35-219F-4E95-A196-58A9DC8E7C53}" destId="{5CB1BF82-B829-477B-A531-7B2CDD41ABDB}"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589D2D-6C3A-4044-AEA4-BDF23B908ADD}"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3677C030-93DE-4AB0-BFCA-4DD73E8E31FC}">
      <dgm:prSet phldrT="[Text]" custT="1"/>
      <dgm:spPr>
        <a:solidFill>
          <a:srgbClr val="002060"/>
        </a:solidFill>
      </dgm:spPr>
      <dgm:t>
        <a:bodyPr/>
        <a:lstStyle/>
        <a:p>
          <a:r>
            <a:rPr lang="en-US" sz="2000" b="1" cap="small" baseline="0" dirty="0">
              <a:solidFill>
                <a:schemeClr val="bg1"/>
              </a:solidFill>
              <a:effectLst>
                <a:outerShdw blurRad="38100" dist="38100" dir="2700000" algn="tl">
                  <a:srgbClr val="000000">
                    <a:alpha val="43137"/>
                  </a:srgbClr>
                </a:outerShdw>
              </a:effectLst>
              <a:latin typeface="Gotham Medium" panose="02000604030000020004"/>
            </a:rPr>
            <a:t>Body Metaphors</a:t>
          </a:r>
        </a:p>
      </dgm:t>
    </dgm:pt>
    <dgm:pt modelId="{6E8751D6-C55D-415C-9324-A785D2257BC7}" type="parTrans" cxnId="{1DFDC965-EDA0-4C58-93F7-27D61BFA3EC0}">
      <dgm:prSet/>
      <dgm:spPr/>
      <dgm:t>
        <a:bodyPr/>
        <a:lstStyle/>
        <a:p>
          <a:endParaRPr lang="en-US"/>
        </a:p>
      </dgm:t>
    </dgm:pt>
    <dgm:pt modelId="{7C63A0AB-CC79-496C-B8C7-B164FE5E204F}" type="sibTrans" cxnId="{1DFDC965-EDA0-4C58-93F7-27D61BFA3EC0}">
      <dgm:prSet/>
      <dgm:spPr/>
      <dgm:t>
        <a:bodyPr/>
        <a:lstStyle/>
        <a:p>
          <a:endParaRPr lang="en-US"/>
        </a:p>
      </dgm:t>
    </dgm:pt>
    <dgm:pt modelId="{8A2C1E35-219F-4E95-A196-58A9DC8E7C53}" type="pres">
      <dgm:prSet presAssocID="{96589D2D-6C3A-4044-AEA4-BDF23B908ADD}" presName="linear" presStyleCnt="0">
        <dgm:presLayoutVars>
          <dgm:animLvl val="lvl"/>
          <dgm:resizeHandles val="exact"/>
        </dgm:presLayoutVars>
      </dgm:prSet>
      <dgm:spPr/>
    </dgm:pt>
    <dgm:pt modelId="{5CB1BF82-B829-477B-A531-7B2CDD41ABDB}" type="pres">
      <dgm:prSet presAssocID="{3677C030-93DE-4AB0-BFCA-4DD73E8E31FC}" presName="parentText" presStyleLbl="node1" presStyleIdx="0" presStyleCnt="1" custScaleY="38198" custLinFactY="-47444" custLinFactNeighborY="-100000">
        <dgm:presLayoutVars>
          <dgm:chMax val="0"/>
          <dgm:bulletEnabled val="1"/>
        </dgm:presLayoutVars>
      </dgm:prSet>
      <dgm:spPr/>
    </dgm:pt>
  </dgm:ptLst>
  <dgm:cxnLst>
    <dgm:cxn modelId="{1DFDC965-EDA0-4C58-93F7-27D61BFA3EC0}" srcId="{96589D2D-6C3A-4044-AEA4-BDF23B908ADD}" destId="{3677C030-93DE-4AB0-BFCA-4DD73E8E31FC}" srcOrd="0" destOrd="0" parTransId="{6E8751D6-C55D-415C-9324-A785D2257BC7}" sibTransId="{7C63A0AB-CC79-496C-B8C7-B164FE5E204F}"/>
    <dgm:cxn modelId="{4EFCB48E-34CE-44FD-AEB2-6C9D01C3B03E}" type="presOf" srcId="{3677C030-93DE-4AB0-BFCA-4DD73E8E31FC}" destId="{5CB1BF82-B829-477B-A531-7B2CDD41ABDB}" srcOrd="0" destOrd="0" presId="urn:microsoft.com/office/officeart/2005/8/layout/vList2"/>
    <dgm:cxn modelId="{5387C6AA-B260-4588-8F20-918D174F105F}" type="presOf" srcId="{96589D2D-6C3A-4044-AEA4-BDF23B908ADD}" destId="{8A2C1E35-219F-4E95-A196-58A9DC8E7C53}" srcOrd="0" destOrd="0" presId="urn:microsoft.com/office/officeart/2005/8/layout/vList2"/>
    <dgm:cxn modelId="{A7165EC7-FC67-428A-88B1-32FB3956D07C}" type="presParOf" srcId="{8A2C1E35-219F-4E95-A196-58A9DC8E7C53}" destId="{5CB1BF82-B829-477B-A531-7B2CDD41ABDB}"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colorful1" csCatId="colorful" phldr="1"/>
      <dgm:spPr/>
      <dgm:t>
        <a:bodyPr/>
        <a:lstStyle/>
        <a:p>
          <a:endParaRPr lang="en-US"/>
        </a:p>
      </dgm:t>
    </dgm:pt>
    <dgm:pt modelId="{2A8B8473-3936-4A94-8774-FFBB3D5B8D93}">
      <dgm:prSet phldrT="[Text]" custT="1"/>
      <dgm:spPr>
        <a:solidFill>
          <a:srgbClr val="002060">
            <a:alpha val="50000"/>
          </a:srgbClr>
        </a:solidFill>
      </dgm:spPr>
      <dgm:t>
        <a:bodyPr/>
        <a:lstStyle/>
        <a:p>
          <a:r>
            <a:rPr lang="en-US" sz="3200" b="1" cap="small" baseline="0" dirty="0">
              <a:solidFill>
                <a:schemeClr val="bg1"/>
              </a:solidFill>
            </a:rPr>
            <a:t>Recognizing Two Kinds of Growth</a:t>
          </a:r>
          <a:endParaRPr lang="en-US" sz="3200" b="1" u="sng" cap="small" baseline="0" dirty="0">
            <a:solidFill>
              <a:schemeClr val="bg1"/>
            </a:solidFill>
            <a:effectLst>
              <a:outerShdw blurRad="38100" dist="38100" dir="2700000" algn="tl">
                <a:srgbClr val="000000">
                  <a:alpha val="43137"/>
                </a:srgbClr>
              </a:outerShdw>
            </a:effectLst>
            <a:latin typeface="Gotham Medium"/>
          </a:endParaRPr>
        </a:p>
      </dgm:t>
    </dgm:pt>
    <dgm:pt modelId="{022ADEA0-227F-4AEB-96F6-C79E77B82F12}" type="sibTrans" cxnId="{ADB7953A-D34B-46EE-89B8-B0F22630EE6A}">
      <dgm:prSet/>
      <dgm:spPr/>
      <dgm:t>
        <a:bodyPr/>
        <a:lstStyle/>
        <a:p>
          <a:endParaRPr lang="en-US"/>
        </a:p>
      </dgm:t>
    </dgm:pt>
    <dgm:pt modelId="{2379AC6E-65C4-4FEE-922B-041F3062EE53}" type="parTrans" cxnId="{ADB7953A-D34B-46EE-89B8-B0F22630EE6A}">
      <dgm:prSet/>
      <dgm:spPr/>
      <dgm:t>
        <a:bodyPr/>
        <a:lstStyle/>
        <a:p>
          <a:endParaRPr lang="en-US"/>
        </a:p>
      </dgm:t>
    </dgm:pt>
    <dgm:pt modelId="{CF5064CE-D6A2-4B30-A019-48DC4EB4A304}">
      <dgm:prSet/>
      <dgm:spPr/>
      <dgm:t>
        <a:bodyPr/>
        <a:lstStyle/>
        <a:p>
          <a:r>
            <a:rPr lang="en-US" b="1" dirty="0">
              <a:solidFill>
                <a:schemeClr val="tx1"/>
              </a:solidFill>
            </a:rPr>
            <a:t>The parables Jesus told give the impression of rapid growth of the kingdom of God. As with seeds to mature plants, this may seem mysterious to us at times. Astounding church growth may be happening in places we don’t expect. May we rejoice whenever we hear stories of unbelievers coming to faith in Christ!</a:t>
          </a:r>
        </a:p>
      </dgm:t>
    </dgm:pt>
    <dgm:pt modelId="{F4AC00D9-EE8C-47C4-AC52-069A26D7209D}" type="parTrans" cxnId="{973A6F63-4393-40BF-8888-C7E562A3B928}">
      <dgm:prSet/>
      <dgm:spPr/>
      <dgm:t>
        <a:bodyPr/>
        <a:lstStyle/>
        <a:p>
          <a:endParaRPr lang="en-US"/>
        </a:p>
      </dgm:t>
    </dgm:pt>
    <dgm:pt modelId="{96A00CF4-C26F-4B5D-8F62-D9A932988D91}" type="sibTrans" cxnId="{973A6F63-4393-40BF-8888-C7E562A3B928}">
      <dgm:prSet/>
      <dgm:spPr/>
      <dgm:t>
        <a:bodyPr/>
        <a:lstStyle/>
        <a:p>
          <a:endParaRPr lang="en-US"/>
        </a:p>
      </dgm:t>
    </dgm:pt>
    <dgm:pt modelId="{287CD9FD-F2F0-4A0E-9668-AA4FB6C13CE0}">
      <dgm:prSet/>
      <dgm:spPr/>
      <dgm:t>
        <a:bodyPr/>
        <a:lstStyle/>
        <a:p>
          <a:r>
            <a:rPr lang="en-US" b="1" dirty="0">
              <a:solidFill>
                <a:schemeClr val="tx1"/>
              </a:solidFill>
            </a:rPr>
            <a:t>But the numerical growth of people brings growth in the number of opinions and interpretations. This can lead to divisions (compare 1 Corinthians 1:10–17; 3:1–9; 11:17–22). The solution is found in the “seven ones” of Ephesians 4:4–6. These still define the basis for church unity. </a:t>
          </a:r>
        </a:p>
      </dgm:t>
    </dgm:pt>
    <dgm:pt modelId="{FBAD7393-19A3-47EA-A220-8EFA2A16D7BC}" type="parTrans" cxnId="{5D253D4D-64F4-4BC0-8B17-DEA71D05C3A2}">
      <dgm:prSet/>
      <dgm:spPr/>
      <dgm:t>
        <a:bodyPr/>
        <a:lstStyle/>
        <a:p>
          <a:endParaRPr lang="en-US"/>
        </a:p>
      </dgm:t>
    </dgm:pt>
    <dgm:pt modelId="{3D33D7BB-2BF6-4A89-9C1B-5E26ED77FC64}" type="sibTrans" cxnId="{5D253D4D-64F4-4BC0-8B17-DEA71D05C3A2}">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C4449E51-E54E-4888-98AE-6FC985135601}" type="pres">
      <dgm:prSet presAssocID="{2A8B8473-3936-4A94-8774-FFBB3D5B8D93}" presName="parentText" presStyleLbl="node1" presStyleIdx="0" presStyleCnt="1" custScaleY="76027" custLinFactNeighborY="-994">
        <dgm:presLayoutVars>
          <dgm:chMax val="0"/>
          <dgm:bulletEnabled val="1"/>
        </dgm:presLayoutVars>
      </dgm:prSet>
      <dgm:spPr/>
    </dgm:pt>
    <dgm:pt modelId="{16EE70AC-E4B9-4480-A251-6CD0C5DC47EC}" type="pres">
      <dgm:prSet presAssocID="{2A8B8473-3936-4A94-8774-FFBB3D5B8D93}" presName="childText" presStyleLbl="revTx" presStyleIdx="0" presStyleCnt="1">
        <dgm:presLayoutVars>
          <dgm:bulletEnabled val="1"/>
        </dgm:presLayoutVars>
      </dgm:prSet>
      <dgm:spPr/>
    </dgm:pt>
  </dgm:ptLst>
  <dgm:cxnLst>
    <dgm:cxn modelId="{3B40731A-0337-4EE6-BDE5-F7125F02CE69}" type="presOf" srcId="{CF5064CE-D6A2-4B30-A019-48DC4EB4A304}" destId="{16EE70AC-E4B9-4480-A251-6CD0C5DC47EC}" srcOrd="0" destOrd="0" presId="urn:microsoft.com/office/officeart/2005/8/layout/vList2"/>
    <dgm:cxn modelId="{7E26DA20-1948-4EBF-BCA2-39C7656C36C2}" type="presOf" srcId="{287CD9FD-F2F0-4A0E-9668-AA4FB6C13CE0}" destId="{16EE70AC-E4B9-4480-A251-6CD0C5DC47EC}" srcOrd="0" destOrd="1" presId="urn:microsoft.com/office/officeart/2005/8/layout/vList2"/>
    <dgm:cxn modelId="{ADB7953A-D34B-46EE-89B8-B0F22630EE6A}" srcId="{C80406FE-9F80-4CAA-82C7-2FCF38B88C5B}" destId="{2A8B8473-3936-4A94-8774-FFBB3D5B8D93}" srcOrd="0" destOrd="0" parTransId="{2379AC6E-65C4-4FEE-922B-041F3062EE53}" sibTransId="{022ADEA0-227F-4AEB-96F6-C79E77B82F12}"/>
    <dgm:cxn modelId="{973A6F63-4393-40BF-8888-C7E562A3B928}" srcId="{2A8B8473-3936-4A94-8774-FFBB3D5B8D93}" destId="{CF5064CE-D6A2-4B30-A019-48DC4EB4A304}" srcOrd="0" destOrd="0" parTransId="{F4AC00D9-EE8C-47C4-AC52-069A26D7209D}" sibTransId="{96A00CF4-C26F-4B5D-8F62-D9A932988D91}"/>
    <dgm:cxn modelId="{5D253D4D-64F4-4BC0-8B17-DEA71D05C3A2}" srcId="{2A8B8473-3936-4A94-8774-FFBB3D5B8D93}" destId="{287CD9FD-F2F0-4A0E-9668-AA4FB6C13CE0}" srcOrd="1" destOrd="0" parTransId="{FBAD7393-19A3-47EA-A220-8EFA2A16D7BC}" sibTransId="{3D33D7BB-2BF6-4A89-9C1B-5E26ED77FC64}"/>
    <dgm:cxn modelId="{14BED7A9-C8EF-4B04-9972-4E6EC0AD3875}" type="presOf" srcId="{2A8B8473-3936-4A94-8774-FFBB3D5B8D93}" destId="{C4449E51-E54E-4888-98AE-6FC985135601}" srcOrd="0" destOrd="0" presId="urn:microsoft.com/office/officeart/2005/8/layout/vList2"/>
    <dgm:cxn modelId="{46F35ABB-0CA5-4A76-86DC-54CDEEC13685}" type="presOf" srcId="{C80406FE-9F80-4CAA-82C7-2FCF38B88C5B}" destId="{93EA8677-4F2D-4E4C-BCB0-DFA463E38E0F}" srcOrd="0" destOrd="0" presId="urn:microsoft.com/office/officeart/2005/8/layout/vList2"/>
    <dgm:cxn modelId="{C28D9774-65A4-45C2-87E5-C4E31B72F48B}" type="presParOf" srcId="{93EA8677-4F2D-4E4C-BCB0-DFA463E38E0F}" destId="{C4449E51-E54E-4888-98AE-6FC985135601}" srcOrd="0" destOrd="0" presId="urn:microsoft.com/office/officeart/2005/8/layout/vList2"/>
    <dgm:cxn modelId="{41001067-262B-42A6-A80E-AD40AF6830BC}" type="presParOf" srcId="{93EA8677-4F2D-4E4C-BCB0-DFA463E38E0F}" destId="{16EE70AC-E4B9-4480-A251-6CD0C5DC47EC}" srcOrd="1"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colorful1" csCatId="colorful" phldr="1"/>
      <dgm:spPr/>
      <dgm:t>
        <a:bodyPr/>
        <a:lstStyle/>
        <a:p>
          <a:endParaRPr lang="en-US"/>
        </a:p>
      </dgm:t>
    </dgm:pt>
    <dgm:pt modelId="{2A8B8473-3936-4A94-8774-FFBB3D5B8D93}">
      <dgm:prSet phldrT="[Text]" custT="1"/>
      <dgm:spPr>
        <a:solidFill>
          <a:srgbClr val="002060">
            <a:alpha val="50000"/>
          </a:srgbClr>
        </a:solidFill>
      </dgm:spPr>
      <dgm:t>
        <a:bodyPr/>
        <a:lstStyle/>
        <a:p>
          <a:r>
            <a:rPr lang="en-US" sz="3200" b="1" cap="small" baseline="0" dirty="0">
              <a:solidFill>
                <a:schemeClr val="bg1"/>
              </a:solidFill>
            </a:rPr>
            <a:t>Recognizing Two Kinds of Growth</a:t>
          </a:r>
          <a:endParaRPr lang="en-US" sz="3200" b="1" u="sng" cap="small" baseline="0" dirty="0">
            <a:solidFill>
              <a:schemeClr val="bg1"/>
            </a:solidFill>
            <a:effectLst>
              <a:outerShdw blurRad="38100" dist="38100" dir="2700000" algn="tl">
                <a:srgbClr val="000000">
                  <a:alpha val="43137"/>
                </a:srgbClr>
              </a:outerShdw>
            </a:effectLst>
            <a:latin typeface="Gotham Medium"/>
          </a:endParaRPr>
        </a:p>
      </dgm:t>
    </dgm:pt>
    <dgm:pt modelId="{022ADEA0-227F-4AEB-96F6-C79E77B82F12}" type="sibTrans" cxnId="{ADB7953A-D34B-46EE-89B8-B0F22630EE6A}">
      <dgm:prSet/>
      <dgm:spPr/>
      <dgm:t>
        <a:bodyPr/>
        <a:lstStyle/>
        <a:p>
          <a:endParaRPr lang="en-US"/>
        </a:p>
      </dgm:t>
    </dgm:pt>
    <dgm:pt modelId="{2379AC6E-65C4-4FEE-922B-041F3062EE53}" type="parTrans" cxnId="{ADB7953A-D34B-46EE-89B8-B0F22630EE6A}">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C4449E51-E54E-4888-98AE-6FC985135601}" type="pres">
      <dgm:prSet presAssocID="{2A8B8473-3936-4A94-8774-FFBB3D5B8D93}" presName="parentText" presStyleLbl="node1" presStyleIdx="0" presStyleCnt="1" custScaleY="76027" custLinFactY="-98270" custLinFactNeighborX="395" custLinFactNeighborY="-100000">
        <dgm:presLayoutVars>
          <dgm:chMax val="0"/>
          <dgm:bulletEnabled val="1"/>
        </dgm:presLayoutVars>
      </dgm:prSet>
      <dgm:spPr/>
    </dgm:pt>
  </dgm:ptLst>
  <dgm:cxnLst>
    <dgm:cxn modelId="{ADB7953A-D34B-46EE-89B8-B0F22630EE6A}" srcId="{C80406FE-9F80-4CAA-82C7-2FCF38B88C5B}" destId="{2A8B8473-3936-4A94-8774-FFBB3D5B8D93}" srcOrd="0" destOrd="0" parTransId="{2379AC6E-65C4-4FEE-922B-041F3062EE53}" sibTransId="{022ADEA0-227F-4AEB-96F6-C79E77B82F12}"/>
    <dgm:cxn modelId="{14BED7A9-C8EF-4B04-9972-4E6EC0AD3875}" type="presOf" srcId="{2A8B8473-3936-4A94-8774-FFBB3D5B8D93}" destId="{C4449E51-E54E-4888-98AE-6FC985135601}" srcOrd="0" destOrd="0" presId="urn:microsoft.com/office/officeart/2005/8/layout/vList2"/>
    <dgm:cxn modelId="{46F35ABB-0CA5-4A76-86DC-54CDEEC13685}" type="presOf" srcId="{C80406FE-9F80-4CAA-82C7-2FCF38B88C5B}" destId="{93EA8677-4F2D-4E4C-BCB0-DFA463E38E0F}" srcOrd="0" destOrd="0" presId="urn:microsoft.com/office/officeart/2005/8/layout/vList2"/>
    <dgm:cxn modelId="{C28D9774-65A4-45C2-87E5-C4E31B72F48B}" type="presParOf" srcId="{93EA8677-4F2D-4E4C-BCB0-DFA463E38E0F}" destId="{C4449E51-E54E-4888-98AE-6FC985135601}"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1BF82-B829-477B-A531-7B2CDD41ABDB}">
      <dsp:nvSpPr>
        <dsp:cNvPr id="0" name=""/>
        <dsp:cNvSpPr/>
      </dsp:nvSpPr>
      <dsp:spPr>
        <a:xfrm>
          <a:off x="0" y="0"/>
          <a:ext cx="8381987" cy="457642"/>
        </a:xfrm>
        <a:prstGeom prst="roundRect">
          <a:avLst/>
        </a:prstGeom>
        <a:solidFill>
          <a:srgbClr val="00206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cap="small" baseline="0" dirty="0">
              <a:solidFill>
                <a:schemeClr val="bg1"/>
              </a:solidFill>
              <a:effectLst>
                <a:outerShdw blurRad="38100" dist="38100" dir="2700000" algn="tl">
                  <a:srgbClr val="000000">
                    <a:alpha val="43137"/>
                  </a:srgbClr>
                </a:outerShdw>
              </a:effectLst>
              <a:latin typeface="Gotham Medium" panose="02000604030000020004"/>
            </a:rPr>
            <a:t>Already, Not Yet</a:t>
          </a:r>
        </a:p>
      </dsp:txBody>
      <dsp:txXfrm>
        <a:off x="22340" y="22340"/>
        <a:ext cx="8337307" cy="412962"/>
      </dsp:txXfrm>
    </dsp:sp>
    <dsp:sp modelId="{7AA6837B-EE4A-4D80-AB7F-2C65774F3A63}">
      <dsp:nvSpPr>
        <dsp:cNvPr id="0" name=""/>
        <dsp:cNvSpPr/>
      </dsp:nvSpPr>
      <dsp:spPr>
        <a:xfrm>
          <a:off x="0" y="751143"/>
          <a:ext cx="8381987" cy="3444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128"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solidFill>
                <a:schemeClr val="bg1"/>
              </a:solidFill>
              <a:effectLst>
                <a:outerShdw blurRad="38100" dist="38100" dir="2700000" algn="tl">
                  <a:srgbClr val="000000">
                    <a:alpha val="43137"/>
                  </a:srgbClr>
                </a:outerShdw>
              </a:effectLst>
              <a:latin typeface="Gotham Medium" panose="02000604030000020004"/>
            </a:rPr>
            <a:t>The parables in this lesson illustrate what theologians call the “already/not yet” of God’s kingdom.  Jesus’ ministry ushered in God’s reign over the world, but we do not see His reign fully realized.  Jesus’ kingship is already established, but we do not experience God as we shall when Christ returns.  Paul says, “For now we see only a reflection as in a mirror; then we shall see face to face” (1 Cor.  13:12).  When Christ returns, the whole earth will celebrate God’s reign. </a:t>
          </a:r>
        </a:p>
        <a:p>
          <a:pPr marL="228600" lvl="1" indent="-228600" algn="l" defTabSz="889000">
            <a:lnSpc>
              <a:spcPct val="90000"/>
            </a:lnSpc>
            <a:spcBef>
              <a:spcPct val="0"/>
            </a:spcBef>
            <a:spcAft>
              <a:spcPct val="20000"/>
            </a:spcAft>
            <a:buChar char="•"/>
          </a:pPr>
          <a:endParaRPr lang="en-US" sz="2000" b="1" kern="1200" dirty="0">
            <a:solidFill>
              <a:schemeClr val="bg1"/>
            </a:solidFill>
            <a:effectLst>
              <a:outerShdw blurRad="38100" dist="38100" dir="2700000" algn="tl">
                <a:srgbClr val="000000">
                  <a:alpha val="43137"/>
                </a:srgbClr>
              </a:outerShdw>
            </a:effectLst>
            <a:latin typeface="Gotham Medium" panose="02000604030000020004"/>
          </a:endParaRPr>
        </a:p>
      </dsp:txBody>
      <dsp:txXfrm>
        <a:off x="0" y="751143"/>
        <a:ext cx="8381987" cy="3444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1BF82-B829-477B-A531-7B2CDD41ABDB}">
      <dsp:nvSpPr>
        <dsp:cNvPr id="0" name=""/>
        <dsp:cNvSpPr/>
      </dsp:nvSpPr>
      <dsp:spPr>
        <a:xfrm>
          <a:off x="0" y="58250"/>
          <a:ext cx="3836214" cy="479318"/>
        </a:xfrm>
        <a:prstGeom prst="roundRect">
          <a:avLst/>
        </a:prstGeom>
        <a:solidFill>
          <a:srgbClr val="00206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cap="small" baseline="0" dirty="0">
              <a:solidFill>
                <a:schemeClr val="bg1"/>
              </a:solidFill>
              <a:effectLst>
                <a:outerShdw blurRad="38100" dist="38100" dir="2700000" algn="tl">
                  <a:srgbClr val="000000">
                    <a:alpha val="43137"/>
                  </a:srgbClr>
                </a:outerShdw>
              </a:effectLst>
              <a:latin typeface="Gotham Medium" panose="02000604030000020004"/>
            </a:rPr>
            <a:t>Buried Treasure</a:t>
          </a:r>
        </a:p>
      </dsp:txBody>
      <dsp:txXfrm>
        <a:off x="23398" y="81648"/>
        <a:ext cx="3789418" cy="4325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1BF82-B829-477B-A531-7B2CDD41ABDB}">
      <dsp:nvSpPr>
        <dsp:cNvPr id="0" name=""/>
        <dsp:cNvSpPr/>
      </dsp:nvSpPr>
      <dsp:spPr>
        <a:xfrm>
          <a:off x="0" y="0"/>
          <a:ext cx="4582482" cy="479318"/>
        </a:xfrm>
        <a:prstGeom prst="roundRect">
          <a:avLst/>
        </a:prstGeom>
        <a:solidFill>
          <a:srgbClr val="00206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cap="small" baseline="0" dirty="0">
              <a:solidFill>
                <a:schemeClr val="bg1"/>
              </a:solidFill>
              <a:effectLst>
                <a:outerShdw blurRad="38100" dist="38100" dir="2700000" algn="tl">
                  <a:srgbClr val="000000">
                    <a:alpha val="43137"/>
                  </a:srgbClr>
                </a:outerShdw>
              </a:effectLst>
              <a:latin typeface="Gotham Medium" panose="02000604030000020004"/>
            </a:rPr>
            <a:t>Body Metaphors</a:t>
          </a:r>
        </a:p>
      </dsp:txBody>
      <dsp:txXfrm>
        <a:off x="23398" y="23398"/>
        <a:ext cx="4535686" cy="4325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49E51-E54E-4888-98AE-6FC985135601}">
      <dsp:nvSpPr>
        <dsp:cNvPr id="0" name=""/>
        <dsp:cNvSpPr/>
      </dsp:nvSpPr>
      <dsp:spPr>
        <a:xfrm>
          <a:off x="0" y="102265"/>
          <a:ext cx="8975872" cy="592417"/>
        </a:xfrm>
        <a:prstGeom prst="roundRect">
          <a:avLst/>
        </a:prstGeom>
        <a:solidFill>
          <a:srgbClr val="002060">
            <a:alpha val="5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cap="small" baseline="0" dirty="0">
              <a:solidFill>
                <a:schemeClr val="bg1"/>
              </a:solidFill>
            </a:rPr>
            <a:t>Recognizing Two Kinds of Growth</a:t>
          </a:r>
          <a:endParaRPr lang="en-US" sz="3200" b="1" u="sng" kern="1200" cap="small" baseline="0" dirty="0">
            <a:solidFill>
              <a:schemeClr val="bg1"/>
            </a:solidFill>
            <a:effectLst>
              <a:outerShdw blurRad="38100" dist="38100" dir="2700000" algn="tl">
                <a:srgbClr val="000000">
                  <a:alpha val="43137"/>
                </a:srgbClr>
              </a:outerShdw>
            </a:effectLst>
            <a:latin typeface="Gotham Medium"/>
          </a:endParaRPr>
        </a:p>
      </dsp:txBody>
      <dsp:txXfrm>
        <a:off x="28919" y="131184"/>
        <a:ext cx="8918034" cy="534579"/>
      </dsp:txXfrm>
    </dsp:sp>
    <dsp:sp modelId="{16EE70AC-E4B9-4480-A251-6CD0C5DC47EC}">
      <dsp:nvSpPr>
        <dsp:cNvPr id="0" name=""/>
        <dsp:cNvSpPr/>
      </dsp:nvSpPr>
      <dsp:spPr>
        <a:xfrm>
          <a:off x="0" y="743571"/>
          <a:ext cx="8975872" cy="491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984"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b="1" kern="1200" dirty="0">
              <a:solidFill>
                <a:schemeClr val="tx1"/>
              </a:solidFill>
            </a:rPr>
            <a:t>The parables Jesus told give the impression of rapid growth of the kingdom of God. As with seeds to mature plants, this may seem mysterious to us at times. Astounding church growth may be happening in places we don’t expect. May we rejoice whenever we hear stories of unbelievers coming to faith in Christ!</a:t>
          </a:r>
        </a:p>
        <a:p>
          <a:pPr marL="285750" lvl="1" indent="-285750" algn="l" defTabSz="1244600">
            <a:lnSpc>
              <a:spcPct val="90000"/>
            </a:lnSpc>
            <a:spcBef>
              <a:spcPct val="0"/>
            </a:spcBef>
            <a:spcAft>
              <a:spcPct val="20000"/>
            </a:spcAft>
            <a:buChar char="•"/>
          </a:pPr>
          <a:r>
            <a:rPr lang="en-US" sz="2800" b="1" kern="1200" dirty="0">
              <a:solidFill>
                <a:schemeClr val="tx1"/>
              </a:solidFill>
            </a:rPr>
            <a:t>But the numerical growth of people brings growth in the number of opinions and interpretations. This can lead to divisions (compare 1 Corinthians 1:10–17; 3:1–9; 11:17–22). The solution is found in the “seven ones” of Ephesians 4:4–6. These still define the basis for church unity. </a:t>
          </a:r>
        </a:p>
      </dsp:txBody>
      <dsp:txXfrm>
        <a:off x="0" y="743571"/>
        <a:ext cx="8975872" cy="49183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49E51-E54E-4888-98AE-6FC985135601}">
      <dsp:nvSpPr>
        <dsp:cNvPr id="0" name=""/>
        <dsp:cNvSpPr/>
      </dsp:nvSpPr>
      <dsp:spPr>
        <a:xfrm>
          <a:off x="0" y="31424"/>
          <a:ext cx="8975872" cy="925096"/>
        </a:xfrm>
        <a:prstGeom prst="roundRect">
          <a:avLst/>
        </a:prstGeom>
        <a:solidFill>
          <a:srgbClr val="002060">
            <a:alpha val="5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cap="small" baseline="0" dirty="0">
              <a:solidFill>
                <a:schemeClr val="bg1"/>
              </a:solidFill>
            </a:rPr>
            <a:t>Recognizing Two Kinds of Growth</a:t>
          </a:r>
          <a:endParaRPr lang="en-US" sz="3200" b="1" u="sng" kern="1200" cap="small" baseline="0" dirty="0">
            <a:solidFill>
              <a:schemeClr val="bg1"/>
            </a:solidFill>
            <a:effectLst>
              <a:outerShdw blurRad="38100" dist="38100" dir="2700000" algn="tl">
                <a:srgbClr val="000000">
                  <a:alpha val="43137"/>
                </a:srgbClr>
              </a:outerShdw>
            </a:effectLst>
            <a:latin typeface="Gotham Medium"/>
          </a:endParaRPr>
        </a:p>
      </dsp:txBody>
      <dsp:txXfrm>
        <a:off x="45159" y="76583"/>
        <a:ext cx="8885554" cy="83477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6277E8-34E1-4864-BF89-0A293FE899B0}" type="datetimeFigureOut">
              <a:rPr lang="en-US" smtClean="0"/>
              <a:pPr/>
              <a:t>1/26/2026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B98531-EBAC-4738-AC3B-4AA42F6013B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But speaking the truth in love, may grow up into him in all things, which is the head, even Christ: From whom the whole body fitly joined together and compacted by that which every joint </a:t>
            </a:r>
            <a:r>
              <a:rPr lang="en-US" sz="1200" b="1" kern="1200" dirty="0" err="1">
                <a:solidFill>
                  <a:schemeClr val="tx1"/>
                </a:solidFill>
                <a:effectLst/>
                <a:latin typeface="+mn-lt"/>
                <a:ea typeface="+mn-ea"/>
                <a:cs typeface="+mn-cs"/>
              </a:rPr>
              <a:t>supplieth</a:t>
            </a:r>
            <a:r>
              <a:rPr lang="en-US" sz="1200" b="1" kern="1200" dirty="0">
                <a:solidFill>
                  <a:schemeClr val="tx1"/>
                </a:solidFill>
                <a:effectLst/>
                <a:latin typeface="+mn-lt"/>
                <a:ea typeface="+mn-ea"/>
                <a:cs typeface="+mn-cs"/>
              </a:rPr>
              <a:t>, according to the effectual working in the measure of every part, maketh increase of the body unto the edifying of itself in love.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—Ephesians 4:15–16 KJV </a:t>
            </a:r>
            <a:endParaRPr lang="en-US" sz="1200" kern="1200" dirty="0">
              <a:solidFill>
                <a:schemeClr val="tx1"/>
              </a:solidFill>
              <a:effectLst/>
              <a:latin typeface="+mn-lt"/>
              <a:ea typeface="+mn-ea"/>
              <a:cs typeface="+mn-cs"/>
            </a:endParaRPr>
          </a:p>
          <a:p>
            <a:pPr algn="l"/>
            <a:endParaRPr lang="en-US" sz="2800" b="1" dirty="0">
              <a:solidFill>
                <a:schemeClr val="accent3">
                  <a:lumMod val="50000"/>
                </a:schemeClr>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BB98531-EBAC-4738-AC3B-4AA42F6013B1}" type="slidenum">
              <a:rPr lang="en-US" smtClean="0"/>
              <a:pPr/>
              <a:t>1</a:t>
            </a:fld>
            <a:endParaRPr lang="en-US"/>
          </a:p>
        </p:txBody>
      </p:sp>
    </p:spTree>
    <p:extLst>
      <p:ext uri="{BB962C8B-B14F-4D97-AF65-F5344CB8AC3E}">
        <p14:creationId xmlns:p14="http://schemas.microsoft.com/office/powerpoint/2010/main" val="3842319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B4753-CD29-AC36-8C39-256AB23F05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9BFAF-B121-C319-FE6A-6E8FBA773216}"/>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DC311BBB-4578-8DF7-68C9-A5FC3FF6F4E5}"/>
              </a:ext>
            </a:extLst>
          </p:cNvPr>
          <p:cNvSpPr>
            <a:spLocks noGrp="1"/>
          </p:cNvSpPr>
          <p:nvPr>
            <p:ph type="body" idx="1"/>
          </p:nvPr>
        </p:nvSpPr>
        <p:spPr/>
        <p:txBody>
          <a:bodyPr>
            <a:normAutofit fontScale="85000" lnSpcReduction="10000"/>
          </a:bodyPr>
          <a:lstStyle/>
          <a:p>
            <a:r>
              <a:rPr lang="en-US" sz="1200" b="0" i="1" kern="1200" dirty="0">
                <a:solidFill>
                  <a:schemeClr val="tx1"/>
                </a:solidFill>
                <a:effectLst/>
                <a:latin typeface="+mn-lt"/>
                <a:ea typeface="+mn-ea"/>
                <a:cs typeface="+mn-cs"/>
              </a:rPr>
              <a:t>Paul shifts in Ephesians from </a:t>
            </a:r>
            <a:r>
              <a:rPr lang="en-US" sz="1200" b="1" i="1" kern="1200" dirty="0">
                <a:solidFill>
                  <a:schemeClr val="tx1"/>
                </a:solidFill>
                <a:effectLst/>
                <a:latin typeface="+mn-lt"/>
                <a:ea typeface="+mn-ea"/>
                <a:cs typeface="+mn-cs"/>
              </a:rPr>
              <a:t>doctrine to practice</a:t>
            </a:r>
            <a:r>
              <a:rPr lang="en-US" sz="1200" b="0" i="1" kern="1200" dirty="0">
                <a:solidFill>
                  <a:schemeClr val="tx1"/>
                </a:solidFill>
                <a:effectLst/>
                <a:latin typeface="+mn-lt"/>
                <a:ea typeface="+mn-ea"/>
                <a:cs typeface="+mn-cs"/>
              </a:rPr>
              <a:t>. </a:t>
            </a:r>
            <a:r>
              <a:rPr lang="en-US" sz="1200" b="0" i="1" u="sng" kern="1200" dirty="0">
                <a:solidFill>
                  <a:schemeClr val="tx1"/>
                </a:solidFill>
                <a:effectLst/>
                <a:latin typeface="+mn-lt"/>
                <a:ea typeface="+mn-ea"/>
                <a:cs typeface="+mn-cs"/>
              </a:rPr>
              <a:t>After grounding believers in the gospel (chapters 1–</a:t>
            </a:r>
            <a:r>
              <a:rPr lang="en-US" sz="1200" b="0" i="1" u="sng" kern="1200" cap="all" dirty="0">
                <a:solidFill>
                  <a:schemeClr val="tx1"/>
                </a:solidFill>
                <a:effectLst/>
                <a:latin typeface="+mn-lt"/>
                <a:ea typeface="+mn-ea"/>
                <a:cs typeface="+mn-cs"/>
              </a:rPr>
              <a:t>3</a:t>
            </a:r>
            <a:r>
              <a:rPr lang="en-US" sz="1200" b="0" i="1" u="sng"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Paul urges the church to live out that truth through unity and spiritual maturity.</a:t>
            </a:r>
            <a:r>
              <a:rPr lang="en-US" sz="1200" b="0" i="1" kern="1200" dirty="0">
                <a:solidFill>
                  <a:schemeClr val="tx1"/>
                </a:solidFill>
                <a:effectLst/>
                <a:latin typeface="+mn-lt"/>
                <a:ea typeface="+mn-ea"/>
                <a:cs typeface="+mn-cs"/>
              </a:rPr>
              <a:t> The shared work of the Father, Son, and Holy Spirit creates one body with one hope and one faith. God then supplies leaders to guide the church toward Christlike maturity, guarding against deception. True growth results in a unified body that reflects its Head, Jesus Christ, and lives distinctly from the surrounding unbelieving world. </a:t>
            </a:r>
            <a:r>
              <a:rPr lang="en-US" sz="1200" b="1" kern="1200" dirty="0">
                <a:solidFill>
                  <a:schemeClr val="tx1"/>
                </a:solidFill>
                <a:effectLst/>
                <a:latin typeface="+mn-lt"/>
                <a:ea typeface="+mn-ea"/>
                <a:cs typeface="+mn-cs"/>
              </a:rPr>
              <a:t>Because believers are united in Christ, God calls the church to grow together into spiritual maturity that reflects Christ’s character.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 teaches that believers, though diverse, are united by one Spirit, one faith, one baptism, and one Lord. God provides leaders to equip the church so it may grow into the fullness of Christ, remain stable in truth, and resist deception. As Christ’s body matures, it increasingly reflects its Head and lives differently from the unbelieving world, rejecting hardened hearts and sinful patterns while growing together in love.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Unity in shared faith: </a:t>
            </a:r>
            <a:r>
              <a:rPr lang="en-US" sz="1200" b="0" kern="1200" dirty="0">
                <a:solidFill>
                  <a:schemeClr val="tx1"/>
                </a:solidFill>
                <a:effectLst/>
                <a:latin typeface="+mn-lt"/>
                <a:ea typeface="+mn-ea"/>
                <a:cs typeface="+mn-cs"/>
              </a:rPr>
              <a:t>believers are joined together by the work of the Triune God.</a:t>
            </a:r>
          </a:p>
          <a:p>
            <a:pPr lvl="1"/>
            <a:r>
              <a:rPr lang="en-US" sz="1200" b="1" kern="1200" dirty="0">
                <a:solidFill>
                  <a:schemeClr val="tx1"/>
                </a:solidFill>
                <a:effectLst/>
                <a:latin typeface="+mn-lt"/>
                <a:ea typeface="+mn-ea"/>
                <a:cs typeface="+mn-cs"/>
              </a:rPr>
              <a:t>2. Growth through God-given leaders: </a:t>
            </a:r>
            <a:r>
              <a:rPr lang="en-US" sz="1200" b="0" kern="1200" dirty="0">
                <a:solidFill>
                  <a:schemeClr val="tx1"/>
                </a:solidFill>
                <a:effectLst/>
                <a:latin typeface="+mn-lt"/>
                <a:ea typeface="+mn-ea"/>
                <a:cs typeface="+mn-cs"/>
              </a:rPr>
              <a:t>ministry roles equip and protect the church on its path to maturity.</a:t>
            </a:r>
          </a:p>
          <a:p>
            <a:pPr lvl="1"/>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Christ-centered maturity: </a:t>
            </a:r>
            <a:r>
              <a:rPr lang="en-US" sz="1200" b="0" kern="1200" dirty="0">
                <a:solidFill>
                  <a:schemeClr val="tx1"/>
                </a:solidFill>
                <a:effectLst/>
                <a:latin typeface="+mn-lt"/>
                <a:ea typeface="+mn-ea"/>
                <a:cs typeface="+mn-cs"/>
              </a:rPr>
              <a:t>the goal is a body that reflects Jesus in truth, love, and holiness.</a:t>
            </a:r>
          </a:p>
          <a:p>
            <a:pPr lvl="1"/>
            <a:r>
              <a:rPr lang="en-US" sz="1200" b="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Three Life Lessons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Pursue unity intentionally: </a:t>
            </a:r>
            <a:r>
              <a:rPr lang="en-US" sz="1200" b="0" kern="1200" dirty="0">
                <a:solidFill>
                  <a:schemeClr val="tx1"/>
                </a:solidFill>
                <a:effectLst/>
                <a:latin typeface="+mn-lt"/>
                <a:ea typeface="+mn-ea"/>
                <a:cs typeface="+mn-cs"/>
              </a:rPr>
              <a:t>spiritual maturity shows itself in cooperation, humility, and shared purpose.</a:t>
            </a:r>
          </a:p>
          <a:p>
            <a:pPr lvl="1"/>
            <a:r>
              <a:rPr lang="en-US" sz="1200" b="1" kern="1200" dirty="0">
                <a:solidFill>
                  <a:schemeClr val="tx1"/>
                </a:solidFill>
                <a:effectLst/>
                <a:latin typeface="+mn-lt"/>
                <a:ea typeface="+mn-ea"/>
                <a:cs typeface="+mn-cs"/>
              </a:rPr>
              <a:t>2. Submit to godly guidance: </a:t>
            </a:r>
            <a:r>
              <a:rPr lang="en-US" sz="1200" b="0" kern="1200" dirty="0">
                <a:solidFill>
                  <a:schemeClr val="tx1"/>
                </a:solidFill>
                <a:effectLst/>
                <a:latin typeface="+mn-lt"/>
                <a:ea typeface="+mn-ea"/>
                <a:cs typeface="+mn-cs"/>
              </a:rPr>
              <a:t>God uses faithful leaders to strengthen discernment and guard against error.</a:t>
            </a:r>
          </a:p>
          <a:p>
            <a:pPr lvl="1"/>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Live distinctively: </a:t>
            </a:r>
            <a:r>
              <a:rPr lang="en-US" sz="1200" b="0" kern="1200" dirty="0">
                <a:solidFill>
                  <a:schemeClr val="tx1"/>
                </a:solidFill>
                <a:effectLst/>
                <a:latin typeface="+mn-lt"/>
                <a:ea typeface="+mn-ea"/>
                <a:cs typeface="+mn-cs"/>
              </a:rPr>
              <a:t>growth in Christ means abandoning old patterns and embracing a transformed, Christlike life.</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&gt;&lt;&gt;&lt;&gt;&lt;&gt;&lt;&gt;&lt;&gt;&lt;&gt;&lt;&gt;&lt;&gt;&lt;&gt;&lt;&gt;&lt;&gt;&lt;&gt;&lt;&gt;&lt;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Maturing into Christ’s Image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reminding his readers of the gospel message in Ephesians 1–</a:t>
            </a:r>
            <a:r>
              <a:rPr lang="en-US" sz="1200" b="1" kern="1200" cap="all"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Paul begins to encourage the churches to pursue unity and maturity.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Despite differences of location and heritage, they are united by what they share.  The one and only Holy Spirit unites believers in “one body” (Eph.  4:4)—a metaphor that emphasizes the need to work together for the common good.  Each believer enters the same faith through baptism (v.  5), shares the same hope for the future (v.  4), and serves the same Lord alongside God the Father (vv.  5–6).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Paul also points to God’s work in helping believers grow and mature.  God gives different ministry roles and places people in a position to help the church to grow into the “fullness of Christ” (vv.  11–1</a:t>
            </a:r>
            <a:r>
              <a:rPr lang="en-US" sz="1200" b="1" kern="1200" cap="all"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compare 2 Cor.  </a:t>
            </a:r>
            <a:r>
              <a:rPr lang="en-US" sz="1200" b="1" kern="1200" cap="all" dirty="0">
                <a:solidFill>
                  <a:schemeClr val="tx1"/>
                </a:solidFill>
                <a:effectLst/>
                <a:latin typeface="+mn-lt"/>
                <a:ea typeface="+mn-ea"/>
                <a:cs typeface="+mn-cs"/>
              </a:rPr>
              <a:t>3</a:t>
            </a:r>
            <a:r>
              <a:rPr lang="en-US" sz="1200" kern="1200" dirty="0">
                <a:solidFill>
                  <a:schemeClr val="tx1"/>
                </a:solidFill>
                <a:effectLst/>
                <a:latin typeface="+mn-lt"/>
                <a:ea typeface="+mn-ea"/>
                <a:cs typeface="+mn-cs"/>
              </a:rPr>
              <a:t>:18).  By shepherding the church through adolescence, ministers protect the church against false teaching and help them to recognize anyone who wants to deceive them (v.  14).  Fully mature people of God become a body that matches the head—Jesus Christ—who unites and grows the community in love (vv.  15–16).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members of Christ’s body, the collective church must reject the sinful habits that nonbelievers pursue (v.  17).  Unbelievers do not participate in the life of God’s people and cannot understand His ways (v.  18).  Those on the outside repeat the unfortunate pattern of human hearts when they are hardened to the truth (v.  18; compare Isa.  6:9–10; 2 Cor.  </a:t>
            </a:r>
            <a:r>
              <a:rPr lang="en-US" sz="1200" b="1" kern="1200" cap="all" dirty="0">
                <a:solidFill>
                  <a:schemeClr val="tx1"/>
                </a:solidFill>
                <a:effectLst/>
                <a:latin typeface="+mn-lt"/>
                <a:ea typeface="+mn-ea"/>
                <a:cs typeface="+mn-cs"/>
              </a:rPr>
              <a:t>3</a:t>
            </a:r>
            <a:r>
              <a:rPr lang="en-US" sz="1200" kern="1200" dirty="0">
                <a:solidFill>
                  <a:schemeClr val="tx1"/>
                </a:solidFill>
                <a:effectLst/>
                <a:latin typeface="+mn-lt"/>
                <a:ea typeface="+mn-ea"/>
                <a:cs typeface="+mn-cs"/>
              </a:rPr>
              <a:t>:12–16).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480788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96EFE-9CA0-DEAD-1317-AEDA924501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EBC87F-E976-8681-4662-030E992E496A}"/>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443195ED-B603-AD1F-FC25-73F2E35DDFB3}"/>
              </a:ext>
            </a:extLst>
          </p:cNvPr>
          <p:cNvSpPr>
            <a:spLocks noGrp="1"/>
          </p:cNvSpPr>
          <p:nvPr>
            <p:ph type="body" idx="1"/>
          </p:nvPr>
        </p:nvSpPr>
        <p:spPr/>
        <p:txBody>
          <a:bodyPr>
            <a:normAutofit fontScale="77500" lnSpcReduction="20000"/>
          </a:bodyPr>
          <a:lstStyle/>
          <a:p>
            <a:r>
              <a:rPr lang="en-US" sz="1200" b="1" kern="1200" dirty="0">
                <a:solidFill>
                  <a:schemeClr val="tx1"/>
                </a:solidFill>
                <a:effectLst/>
                <a:latin typeface="+mn-lt"/>
                <a:ea typeface="+mn-ea"/>
                <a:cs typeface="+mn-cs"/>
              </a:rPr>
              <a:t>Celebrate kingdom growth, but protect church unity by grounding believers in the shared “seven ones” of the gospel. </a:t>
            </a:r>
            <a:r>
              <a:rPr lang="en-US" sz="1200" b="0" kern="1200" dirty="0">
                <a:solidFill>
                  <a:schemeClr val="tx1"/>
                </a:solidFill>
                <a:effectLst/>
                <a:latin typeface="+mn-lt"/>
                <a:ea typeface="+mn-ea"/>
                <a:cs typeface="+mn-cs"/>
              </a:rPr>
              <a:t>Jesus’ parables portray the kingdom growing powerfully, sometimes in ways that seem mysterious. </a:t>
            </a:r>
            <a:r>
              <a:rPr lang="en-US" sz="1200" b="1" kern="1200" dirty="0">
                <a:solidFill>
                  <a:schemeClr val="tx1"/>
                </a:solidFill>
                <a:effectLst/>
                <a:latin typeface="+mn-lt"/>
                <a:ea typeface="+mn-ea"/>
                <a:cs typeface="+mn-cs"/>
              </a:rPr>
              <a:t>We should rejoice whenever people come to faith</a:t>
            </a:r>
            <a:r>
              <a:rPr lang="en-US" sz="1200" b="0" kern="1200" dirty="0">
                <a:solidFill>
                  <a:schemeClr val="tx1"/>
                </a:solidFill>
                <a:effectLst/>
                <a:latin typeface="+mn-lt"/>
                <a:ea typeface="+mn-ea"/>
                <a:cs typeface="+mn-cs"/>
              </a:rPr>
              <a:t>. However, </a:t>
            </a:r>
            <a:r>
              <a:rPr lang="en-US" sz="1200" b="1" kern="1200" dirty="0">
                <a:solidFill>
                  <a:schemeClr val="tx1"/>
                </a:solidFill>
                <a:effectLst/>
                <a:latin typeface="+mn-lt"/>
                <a:ea typeface="+mn-ea"/>
                <a:cs typeface="+mn-cs"/>
              </a:rPr>
              <a:t>numerical growth can also bring more viewpoints, which can create division if not guided by Scripture.</a:t>
            </a:r>
            <a:r>
              <a:rPr lang="en-US" sz="1200" b="0" kern="1200" dirty="0">
                <a:solidFill>
                  <a:schemeClr val="tx1"/>
                </a:solidFill>
                <a:effectLst/>
                <a:latin typeface="+mn-lt"/>
                <a:ea typeface="+mn-ea"/>
                <a:cs typeface="+mn-cs"/>
              </a:rPr>
              <a:t> Paul points to the </a:t>
            </a:r>
            <a:r>
              <a:rPr lang="en-US" sz="1200" b="1" kern="1200" dirty="0">
                <a:solidFill>
                  <a:schemeClr val="tx1"/>
                </a:solidFill>
                <a:effectLst/>
                <a:latin typeface="+mn-lt"/>
                <a:ea typeface="+mn-ea"/>
                <a:cs typeface="+mn-cs"/>
              </a:rPr>
              <a:t>“seven ones” in Ephesians 4:4–6 </a:t>
            </a:r>
            <a:r>
              <a:rPr lang="en-US" sz="1200" b="0" kern="1200" dirty="0">
                <a:solidFill>
                  <a:schemeClr val="tx1"/>
                </a:solidFill>
                <a:effectLst/>
                <a:latin typeface="+mn-lt"/>
                <a:ea typeface="+mn-ea"/>
                <a:cs typeface="+mn-cs"/>
              </a:rPr>
              <a:t>as the enduring foundation for unity, keeping the church centered on what believers share in Christ rather than what separates them.</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0" kern="1200" dirty="0">
                <a:solidFill>
                  <a:schemeClr val="tx1"/>
                </a:solidFill>
                <a:effectLst/>
                <a:latin typeface="+mn-lt"/>
                <a:ea typeface="+mn-ea"/>
                <a:cs typeface="+mn-cs"/>
              </a:rPr>
              <a:t>1. </a:t>
            </a:r>
            <a:r>
              <a:rPr lang="en-US" sz="1200" b="1" kern="1200" dirty="0">
                <a:solidFill>
                  <a:schemeClr val="tx1"/>
                </a:solidFill>
                <a:effectLst/>
                <a:latin typeface="+mn-lt"/>
                <a:ea typeface="+mn-ea"/>
                <a:cs typeface="+mn-cs"/>
              </a:rPr>
              <a:t>God produces surprising growth: </a:t>
            </a:r>
            <a:r>
              <a:rPr lang="en-US" sz="1200" b="0" kern="1200" dirty="0">
                <a:solidFill>
                  <a:schemeClr val="tx1"/>
                </a:solidFill>
                <a:effectLst/>
                <a:latin typeface="+mn-lt"/>
                <a:ea typeface="+mn-ea"/>
                <a:cs typeface="+mn-cs"/>
              </a:rPr>
              <a:t>kingdom expansion can happen rapidly and unexpectedly.</a:t>
            </a:r>
          </a:p>
          <a:p>
            <a:pPr lvl="1"/>
            <a:r>
              <a:rPr lang="en-US" sz="1200" b="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More people can mean more conflict: </a:t>
            </a:r>
            <a:r>
              <a:rPr lang="en-US" sz="1200" b="0" kern="1200" dirty="0">
                <a:solidFill>
                  <a:schemeClr val="tx1"/>
                </a:solidFill>
                <a:effectLst/>
                <a:latin typeface="+mn-lt"/>
                <a:ea typeface="+mn-ea"/>
                <a:cs typeface="+mn-cs"/>
              </a:rPr>
              <a:t>increased opinions can fuel division if maturity lags behind numbers.</a:t>
            </a:r>
          </a:p>
          <a:p>
            <a:pPr lvl="1"/>
            <a:r>
              <a:rPr lang="en-US" sz="1200" b="0" kern="1200" cap="all" dirty="0">
                <a:solidFill>
                  <a:schemeClr val="tx1"/>
                </a:solidFill>
                <a:effectLst/>
                <a:latin typeface="+mn-lt"/>
                <a:ea typeface="+mn-ea"/>
                <a:cs typeface="+mn-cs"/>
              </a:rPr>
              <a:t>3</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Unity rests on gospel essentials: </a:t>
            </a:r>
            <a:r>
              <a:rPr lang="en-US" sz="1200" b="0" kern="1200" dirty="0">
                <a:solidFill>
                  <a:schemeClr val="tx1"/>
                </a:solidFill>
                <a:effectLst/>
                <a:latin typeface="+mn-lt"/>
                <a:ea typeface="+mn-ea"/>
                <a:cs typeface="+mn-cs"/>
              </a:rPr>
              <a:t>the “seven ones” provide the stable, biblical center for a growing church.</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lvl="1"/>
            <a:r>
              <a:rPr lang="en-US" sz="1200" b="0" kern="1200" dirty="0">
                <a:solidFill>
                  <a:schemeClr val="tx1"/>
                </a:solidFill>
                <a:effectLst/>
                <a:latin typeface="+mn-lt"/>
                <a:ea typeface="+mn-ea"/>
                <a:cs typeface="+mn-cs"/>
              </a:rPr>
              <a:t>1. </a:t>
            </a:r>
            <a:r>
              <a:rPr lang="en-US" sz="1200" b="1" kern="1200" dirty="0">
                <a:solidFill>
                  <a:schemeClr val="tx1"/>
                </a:solidFill>
                <a:effectLst/>
                <a:latin typeface="+mn-lt"/>
                <a:ea typeface="+mn-ea"/>
                <a:cs typeface="+mn-cs"/>
              </a:rPr>
              <a:t>Rejoice in conversions—but disciple deeply: </a:t>
            </a:r>
            <a:r>
              <a:rPr lang="en-US" sz="1200" b="0" kern="1200" dirty="0">
                <a:solidFill>
                  <a:schemeClr val="tx1"/>
                </a:solidFill>
                <a:effectLst/>
                <a:latin typeface="+mn-lt"/>
                <a:ea typeface="+mn-ea"/>
                <a:cs typeface="+mn-cs"/>
              </a:rPr>
              <a:t>growth in attendance must be matched by growth in truth and love.</a:t>
            </a:r>
          </a:p>
          <a:p>
            <a:pPr lvl="1"/>
            <a:r>
              <a:rPr lang="en-US" sz="1200" b="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Don’t let preferences become fractures: </a:t>
            </a:r>
            <a:r>
              <a:rPr lang="en-US" sz="1200" b="0" kern="1200" dirty="0">
                <a:solidFill>
                  <a:schemeClr val="tx1"/>
                </a:solidFill>
                <a:effectLst/>
                <a:latin typeface="+mn-lt"/>
                <a:ea typeface="+mn-ea"/>
                <a:cs typeface="+mn-cs"/>
              </a:rPr>
              <a:t>hold opinions humbly and keep essentials central.</a:t>
            </a:r>
          </a:p>
          <a:p>
            <a:pPr lvl="1"/>
            <a:r>
              <a:rPr lang="en-US" sz="1200" b="0" kern="1200" cap="all" dirty="0">
                <a:solidFill>
                  <a:schemeClr val="tx1"/>
                </a:solidFill>
                <a:effectLst/>
                <a:latin typeface="+mn-lt"/>
                <a:ea typeface="+mn-ea"/>
                <a:cs typeface="+mn-cs"/>
              </a:rPr>
              <a:t>3</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Use the “seven ones” as a unity checklist: </a:t>
            </a:r>
            <a:r>
              <a:rPr lang="en-US" sz="1200" b="0" kern="1200" dirty="0">
                <a:solidFill>
                  <a:schemeClr val="tx1"/>
                </a:solidFill>
                <a:effectLst/>
                <a:latin typeface="+mn-lt"/>
                <a:ea typeface="+mn-ea"/>
                <a:cs typeface="+mn-cs"/>
              </a:rPr>
              <a:t>when tension rises, return to what is shared in Christ and submit to Scripture together.</a:t>
            </a: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This paragraph highlights two kinds of growth that must be held together: numerical growth (more people coming to Christ) and maturity growth (deeper unity and sound doctrine). Jesus’ seed parables encourage joy and confidence that God can grow His kingdom in surprising places and hidden ways. Yet as numbers increase, differences in opinion and interpretation also multiply, creating real risk for division—something Corinth experienced. Paul’s safeguard is not control or personality-driven unity, but the “seven ones” (one body, one Spirit, one hope, one Lord, one faith, one baptism, one God and Father), which anchor unity in shared gospel truth.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pPr lvl="1"/>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1293950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70000" lnSpcReduction="20000"/>
          </a:bodyPr>
          <a:lstStyle/>
          <a:p>
            <a:r>
              <a:rPr lang="en-US" sz="1200" b="0" kern="1200" dirty="0">
                <a:solidFill>
                  <a:schemeClr val="tx1"/>
                </a:solidFill>
                <a:effectLst/>
                <a:latin typeface="+mn-lt"/>
                <a:ea typeface="+mn-ea"/>
                <a:cs typeface="+mn-cs"/>
              </a:rPr>
              <a:t>The “seven ones” of Ephesians 4:4–6 (KJV) are Paul’s foundation for Christian unity. They identify what all believers share in Christ:</a:t>
            </a:r>
          </a:p>
          <a:p>
            <a:pPr marL="685800" lvl="1" indent="-228600">
              <a:buFont typeface="+mj-lt"/>
              <a:buAutoNum type="arabicPeriod"/>
            </a:pPr>
            <a:r>
              <a:rPr lang="en-US" sz="1200" b="1" kern="1200" dirty="0">
                <a:solidFill>
                  <a:schemeClr val="tx1"/>
                </a:solidFill>
                <a:effectLst/>
                <a:latin typeface="+mn-lt"/>
                <a:ea typeface="+mn-ea"/>
                <a:cs typeface="+mn-cs"/>
              </a:rPr>
              <a:t>One body – </a:t>
            </a:r>
            <a:r>
              <a:rPr lang="en-US" sz="1200" b="0" kern="1200" dirty="0">
                <a:solidFill>
                  <a:schemeClr val="tx1"/>
                </a:solidFill>
                <a:effectLst/>
                <a:latin typeface="+mn-lt"/>
                <a:ea typeface="+mn-ea"/>
                <a:cs typeface="+mn-cs"/>
              </a:rPr>
              <a:t>the church, united as the body of Christ</a:t>
            </a:r>
          </a:p>
          <a:p>
            <a:pPr marL="685800" lvl="1" indent="-228600">
              <a:buFont typeface="+mj-lt"/>
              <a:buAutoNum type="arabicPeriod"/>
            </a:pPr>
            <a:r>
              <a:rPr lang="en-US" sz="1200" b="1" kern="1200" dirty="0">
                <a:solidFill>
                  <a:schemeClr val="tx1"/>
                </a:solidFill>
                <a:effectLst/>
                <a:latin typeface="+mn-lt"/>
                <a:ea typeface="+mn-ea"/>
                <a:cs typeface="+mn-cs"/>
              </a:rPr>
              <a:t>One Spirit – </a:t>
            </a:r>
            <a:r>
              <a:rPr lang="en-US" sz="1200" b="0" kern="1200" dirty="0">
                <a:solidFill>
                  <a:schemeClr val="tx1"/>
                </a:solidFill>
                <a:effectLst/>
                <a:latin typeface="+mn-lt"/>
                <a:ea typeface="+mn-ea"/>
                <a:cs typeface="+mn-cs"/>
              </a:rPr>
              <a:t>the Holy Spirit who gives life and unity</a:t>
            </a:r>
          </a:p>
          <a:p>
            <a:pPr marL="685800" lvl="1" indent="-228600">
              <a:buFont typeface="+mj-lt"/>
              <a:buAutoNum type="arabicPeriod"/>
            </a:pPr>
            <a:r>
              <a:rPr lang="en-US" sz="1200" b="1" kern="1200" dirty="0">
                <a:solidFill>
                  <a:schemeClr val="tx1"/>
                </a:solidFill>
                <a:effectLst/>
                <a:latin typeface="+mn-lt"/>
                <a:ea typeface="+mn-ea"/>
                <a:cs typeface="+mn-cs"/>
              </a:rPr>
              <a:t>One hope – </a:t>
            </a:r>
            <a:r>
              <a:rPr lang="en-US" sz="1200" b="0" kern="1200" dirty="0">
                <a:solidFill>
                  <a:schemeClr val="tx1"/>
                </a:solidFill>
                <a:effectLst/>
                <a:latin typeface="+mn-lt"/>
                <a:ea typeface="+mn-ea"/>
                <a:cs typeface="+mn-cs"/>
              </a:rPr>
              <a:t>the shared hope of salvation and future glory</a:t>
            </a:r>
          </a:p>
          <a:p>
            <a:pPr marL="685800" lvl="1" indent="-228600">
              <a:buFont typeface="+mj-lt"/>
              <a:buAutoNum type="arabicPeriod"/>
            </a:pPr>
            <a:r>
              <a:rPr lang="en-US" sz="1200" b="1" kern="1200" dirty="0">
                <a:solidFill>
                  <a:schemeClr val="tx1"/>
                </a:solidFill>
                <a:effectLst/>
                <a:latin typeface="+mn-lt"/>
                <a:ea typeface="+mn-ea"/>
                <a:cs typeface="+mn-cs"/>
              </a:rPr>
              <a:t>One Lord – </a:t>
            </a:r>
            <a:r>
              <a:rPr lang="en-US" sz="1200" b="0" kern="1200" dirty="0">
                <a:solidFill>
                  <a:schemeClr val="tx1"/>
                </a:solidFill>
                <a:effectLst/>
                <a:latin typeface="+mn-lt"/>
                <a:ea typeface="+mn-ea"/>
                <a:cs typeface="+mn-cs"/>
              </a:rPr>
              <a:t>Jesus Christ, our sovereign Head</a:t>
            </a:r>
          </a:p>
          <a:p>
            <a:pPr marL="685800" lvl="1" indent="-228600">
              <a:buFont typeface="+mj-lt"/>
              <a:buAutoNum type="arabicPeriod"/>
            </a:pPr>
            <a:r>
              <a:rPr lang="en-US" sz="1200" b="1" kern="1200" dirty="0">
                <a:solidFill>
                  <a:schemeClr val="tx1"/>
                </a:solidFill>
                <a:effectLst/>
                <a:latin typeface="+mn-lt"/>
                <a:ea typeface="+mn-ea"/>
                <a:cs typeface="+mn-cs"/>
              </a:rPr>
              <a:t>One faith – </a:t>
            </a:r>
            <a:r>
              <a:rPr lang="en-US" sz="1200" b="0" kern="1200" dirty="0">
                <a:solidFill>
                  <a:schemeClr val="tx1"/>
                </a:solidFill>
                <a:effectLst/>
                <a:latin typeface="+mn-lt"/>
                <a:ea typeface="+mn-ea"/>
                <a:cs typeface="+mn-cs"/>
              </a:rPr>
              <a:t>the common gospel belief in Christ</a:t>
            </a:r>
          </a:p>
          <a:p>
            <a:pPr marL="685800" lvl="1" indent="-228600">
              <a:buFont typeface="+mj-lt"/>
              <a:buAutoNum type="arabicPeriod"/>
            </a:pPr>
            <a:r>
              <a:rPr lang="en-US" sz="1200" b="1" kern="1200" dirty="0">
                <a:solidFill>
                  <a:schemeClr val="tx1"/>
                </a:solidFill>
                <a:effectLst/>
                <a:latin typeface="+mn-lt"/>
                <a:ea typeface="+mn-ea"/>
                <a:cs typeface="+mn-cs"/>
              </a:rPr>
              <a:t>One baptism – </a:t>
            </a:r>
            <a:r>
              <a:rPr lang="en-US" sz="1200" b="0" kern="1200" dirty="0">
                <a:solidFill>
                  <a:schemeClr val="tx1"/>
                </a:solidFill>
                <a:effectLst/>
                <a:latin typeface="+mn-lt"/>
                <a:ea typeface="+mn-ea"/>
                <a:cs typeface="+mn-cs"/>
              </a:rPr>
              <a:t>the shared initiation into Christ and His body</a:t>
            </a:r>
          </a:p>
          <a:p>
            <a:pPr marL="685800" lvl="1" indent="-228600">
              <a:buFont typeface="+mj-lt"/>
              <a:buAutoNum type="arabicPeriod"/>
            </a:pPr>
            <a:r>
              <a:rPr lang="en-US" sz="1200" b="1" kern="1200" dirty="0">
                <a:solidFill>
                  <a:schemeClr val="tx1"/>
                </a:solidFill>
                <a:effectLst/>
                <a:latin typeface="+mn-lt"/>
                <a:ea typeface="+mn-ea"/>
                <a:cs typeface="+mn-cs"/>
              </a:rPr>
              <a:t>One God and Father of all – </a:t>
            </a:r>
            <a:r>
              <a:rPr lang="en-US" sz="1200" b="0" kern="1200" dirty="0">
                <a:solidFill>
                  <a:schemeClr val="tx1"/>
                </a:solidFill>
                <a:effectLst/>
                <a:latin typeface="+mn-lt"/>
                <a:ea typeface="+mn-ea"/>
                <a:cs typeface="+mn-cs"/>
              </a:rPr>
              <a:t>supreme over all, working through all, and present in all</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These “seven ones” show that true unity is rooted not in preference or personality, but in the Triune work of God—Father, Son, and Holy Spirit—shared by all believers.</a:t>
            </a:r>
            <a:endParaRPr lang="en-US" sz="1200" kern="1200" dirty="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Three Key Points</a:t>
            </a:r>
            <a:endParaRPr lang="en-US" sz="1200" kern="1200">
              <a:solidFill>
                <a:schemeClr val="tx1"/>
              </a:solidFill>
              <a:effectLst/>
              <a:latin typeface="+mn-lt"/>
              <a:ea typeface="+mn-ea"/>
              <a:cs typeface="+mn-cs"/>
            </a:endParaRPr>
          </a:p>
          <a:p>
            <a:pPr lvl="1"/>
            <a:r>
              <a:rPr lang="en-US" sz="1200" b="0" kern="1200">
                <a:solidFill>
                  <a:schemeClr val="tx1"/>
                </a:solidFill>
                <a:effectLst/>
                <a:latin typeface="+mn-lt"/>
                <a:ea typeface="+mn-ea"/>
                <a:cs typeface="+mn-cs"/>
              </a:rPr>
              <a:t>1. </a:t>
            </a:r>
            <a:r>
              <a:rPr lang="en-US" sz="1200" b="1" kern="1200">
                <a:solidFill>
                  <a:schemeClr val="tx1"/>
                </a:solidFill>
                <a:effectLst/>
                <a:latin typeface="+mn-lt"/>
                <a:ea typeface="+mn-ea"/>
                <a:cs typeface="+mn-cs"/>
              </a:rPr>
              <a:t>God produces surprising growth: </a:t>
            </a:r>
            <a:r>
              <a:rPr lang="en-US" sz="1200" b="0" kern="1200">
                <a:solidFill>
                  <a:schemeClr val="tx1"/>
                </a:solidFill>
                <a:effectLst/>
                <a:latin typeface="+mn-lt"/>
                <a:ea typeface="+mn-ea"/>
                <a:cs typeface="+mn-cs"/>
              </a:rPr>
              <a:t>kingdom expansion can happen rapidly and unexpectedly.</a:t>
            </a:r>
          </a:p>
          <a:p>
            <a:pPr lvl="1"/>
            <a:r>
              <a:rPr lang="en-US" sz="1200" b="0" kern="1200">
                <a:solidFill>
                  <a:schemeClr val="tx1"/>
                </a:solidFill>
                <a:effectLst/>
                <a:latin typeface="+mn-lt"/>
                <a:ea typeface="+mn-ea"/>
                <a:cs typeface="+mn-cs"/>
              </a:rPr>
              <a:t>2. </a:t>
            </a:r>
            <a:r>
              <a:rPr lang="en-US" sz="1200" b="1" kern="1200">
                <a:solidFill>
                  <a:schemeClr val="tx1"/>
                </a:solidFill>
                <a:effectLst/>
                <a:latin typeface="+mn-lt"/>
                <a:ea typeface="+mn-ea"/>
                <a:cs typeface="+mn-cs"/>
              </a:rPr>
              <a:t>More people can mean more conflict: </a:t>
            </a:r>
            <a:r>
              <a:rPr lang="en-US" sz="1200" b="0" kern="1200">
                <a:solidFill>
                  <a:schemeClr val="tx1"/>
                </a:solidFill>
                <a:effectLst/>
                <a:latin typeface="+mn-lt"/>
                <a:ea typeface="+mn-ea"/>
                <a:cs typeface="+mn-cs"/>
              </a:rPr>
              <a:t>increased opinions can fuel division if maturity lags behind numbers.</a:t>
            </a:r>
          </a:p>
          <a:p>
            <a:pPr lvl="1"/>
            <a:r>
              <a:rPr lang="en-US" sz="1200" b="0" kern="1200" cap="all">
                <a:solidFill>
                  <a:schemeClr val="tx1"/>
                </a:solidFill>
                <a:effectLst/>
                <a:latin typeface="+mn-lt"/>
                <a:ea typeface="+mn-ea"/>
                <a:cs typeface="+mn-cs"/>
              </a:rPr>
              <a:t>3</a:t>
            </a:r>
            <a:r>
              <a:rPr lang="en-US" sz="1200" b="0" kern="1200">
                <a:solidFill>
                  <a:schemeClr val="tx1"/>
                </a:solidFill>
                <a:effectLst/>
                <a:latin typeface="+mn-lt"/>
                <a:ea typeface="+mn-ea"/>
                <a:cs typeface="+mn-cs"/>
              </a:rPr>
              <a:t>. </a:t>
            </a:r>
            <a:r>
              <a:rPr lang="en-US" sz="1200" b="1" kern="1200">
                <a:solidFill>
                  <a:schemeClr val="tx1"/>
                </a:solidFill>
                <a:effectLst/>
                <a:latin typeface="+mn-lt"/>
                <a:ea typeface="+mn-ea"/>
                <a:cs typeface="+mn-cs"/>
              </a:rPr>
              <a:t>Unity rests on gospel essentials: </a:t>
            </a:r>
            <a:r>
              <a:rPr lang="en-US" sz="1200" b="0" kern="1200">
                <a:solidFill>
                  <a:schemeClr val="tx1"/>
                </a:solidFill>
                <a:effectLst/>
                <a:latin typeface="+mn-lt"/>
                <a:ea typeface="+mn-ea"/>
                <a:cs typeface="+mn-cs"/>
              </a:rPr>
              <a:t>the “seven ones” provide the stable, biblical center for a growing church.</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Three Life Lessons</a:t>
            </a:r>
            <a:endParaRPr lang="en-US" sz="1200" kern="1200">
              <a:solidFill>
                <a:schemeClr val="tx1"/>
              </a:solidFill>
              <a:effectLst/>
              <a:latin typeface="+mn-lt"/>
              <a:ea typeface="+mn-ea"/>
              <a:cs typeface="+mn-cs"/>
            </a:endParaRPr>
          </a:p>
          <a:p>
            <a:pPr lvl="1"/>
            <a:r>
              <a:rPr lang="en-US" sz="1200" b="0" kern="1200">
                <a:solidFill>
                  <a:schemeClr val="tx1"/>
                </a:solidFill>
                <a:effectLst/>
                <a:latin typeface="+mn-lt"/>
                <a:ea typeface="+mn-ea"/>
                <a:cs typeface="+mn-cs"/>
              </a:rPr>
              <a:t>1. </a:t>
            </a:r>
            <a:r>
              <a:rPr lang="en-US" sz="1200" b="1" kern="1200">
                <a:solidFill>
                  <a:schemeClr val="tx1"/>
                </a:solidFill>
                <a:effectLst/>
                <a:latin typeface="+mn-lt"/>
                <a:ea typeface="+mn-ea"/>
                <a:cs typeface="+mn-cs"/>
              </a:rPr>
              <a:t>Rejoice in conversions—but disciple deeply: </a:t>
            </a:r>
            <a:r>
              <a:rPr lang="en-US" sz="1200" b="0" kern="1200">
                <a:solidFill>
                  <a:schemeClr val="tx1"/>
                </a:solidFill>
                <a:effectLst/>
                <a:latin typeface="+mn-lt"/>
                <a:ea typeface="+mn-ea"/>
                <a:cs typeface="+mn-cs"/>
              </a:rPr>
              <a:t>growth in attendance must be matched by growth in truth and love.</a:t>
            </a:r>
          </a:p>
          <a:p>
            <a:pPr lvl="1"/>
            <a:r>
              <a:rPr lang="en-US" sz="1200" b="0" kern="1200">
                <a:solidFill>
                  <a:schemeClr val="tx1"/>
                </a:solidFill>
                <a:effectLst/>
                <a:latin typeface="+mn-lt"/>
                <a:ea typeface="+mn-ea"/>
                <a:cs typeface="+mn-cs"/>
              </a:rPr>
              <a:t>2. </a:t>
            </a:r>
            <a:r>
              <a:rPr lang="en-US" sz="1200" b="1" kern="1200">
                <a:solidFill>
                  <a:schemeClr val="tx1"/>
                </a:solidFill>
                <a:effectLst/>
                <a:latin typeface="+mn-lt"/>
                <a:ea typeface="+mn-ea"/>
                <a:cs typeface="+mn-cs"/>
              </a:rPr>
              <a:t>Don’t let preferences become fractures: </a:t>
            </a:r>
            <a:r>
              <a:rPr lang="en-US" sz="1200" b="0" kern="1200">
                <a:solidFill>
                  <a:schemeClr val="tx1"/>
                </a:solidFill>
                <a:effectLst/>
                <a:latin typeface="+mn-lt"/>
                <a:ea typeface="+mn-ea"/>
                <a:cs typeface="+mn-cs"/>
              </a:rPr>
              <a:t>hold opinions humbly and keep essentials central.</a:t>
            </a:r>
          </a:p>
          <a:p>
            <a:pPr lvl="1"/>
            <a:r>
              <a:rPr lang="en-US" sz="1200" b="0" kern="1200" cap="all">
                <a:solidFill>
                  <a:schemeClr val="tx1"/>
                </a:solidFill>
                <a:effectLst/>
                <a:latin typeface="+mn-lt"/>
                <a:ea typeface="+mn-ea"/>
                <a:cs typeface="+mn-cs"/>
              </a:rPr>
              <a:t>3</a:t>
            </a:r>
            <a:r>
              <a:rPr lang="en-US" sz="1200" b="0" kern="1200">
                <a:solidFill>
                  <a:schemeClr val="tx1"/>
                </a:solidFill>
                <a:effectLst/>
                <a:latin typeface="+mn-lt"/>
                <a:ea typeface="+mn-ea"/>
                <a:cs typeface="+mn-cs"/>
              </a:rPr>
              <a:t>. </a:t>
            </a:r>
            <a:r>
              <a:rPr lang="en-US" sz="1200" b="1" kern="1200">
                <a:solidFill>
                  <a:schemeClr val="tx1"/>
                </a:solidFill>
                <a:effectLst/>
                <a:latin typeface="+mn-lt"/>
                <a:ea typeface="+mn-ea"/>
                <a:cs typeface="+mn-cs"/>
              </a:rPr>
              <a:t>Use the “seven ones” as a unity checklist: </a:t>
            </a:r>
            <a:r>
              <a:rPr lang="en-US" sz="1200" b="0" kern="1200">
                <a:solidFill>
                  <a:schemeClr val="tx1"/>
                </a:solidFill>
                <a:effectLst/>
                <a:latin typeface="+mn-lt"/>
                <a:ea typeface="+mn-ea"/>
                <a:cs typeface="+mn-cs"/>
              </a:rPr>
              <a:t>when tension rises, return to what is shared in Christ and submit to Scripture together.</a:t>
            </a:r>
          </a:p>
          <a:p>
            <a:endParaRPr lang="en-US" sz="1200" b="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Analysis</a:t>
            </a:r>
            <a:endParaRPr lang="en-US" sz="1200" kern="1200">
              <a:solidFill>
                <a:schemeClr val="tx1"/>
              </a:solidFill>
              <a:effectLst/>
              <a:latin typeface="+mn-lt"/>
              <a:ea typeface="+mn-ea"/>
              <a:cs typeface="+mn-cs"/>
            </a:endParaRPr>
          </a:p>
          <a:p>
            <a:pPr lvl="1"/>
            <a:r>
              <a:rPr lang="en-US" sz="1200" b="1" kern="1200">
                <a:solidFill>
                  <a:schemeClr val="tx1"/>
                </a:solidFill>
                <a:effectLst/>
                <a:latin typeface="+mn-lt"/>
                <a:ea typeface="+mn-ea"/>
                <a:cs typeface="+mn-cs"/>
              </a:rPr>
              <a:t>This paragraph highlights two kinds of growth that must be held together: numerical growth (more people coming to Christ) and maturity growth (deeper unity and sound doctrine). Jesus’ seed parables encourage joy and confidence that God can grow His kingdom in surprising places and hidden ways. Yet as numbers increase, differences in opinion and interpretation also multiply, creating real risk for division—something Corinth experienced. Paul’s safeguard is not control or personality-driven unity, but the “seven ones” (one body, one Spirit, one hope, one Lord, one faith, one baptism, one God and Father), which anchor unity in shared gospel truth.</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Jesus’ parables portray the kingdom growing powerfully, sometimes in ways that seem mysterious. We should rejoice whenever people come to faith. However, numerical growth can also bring more viewpoints, which can create division if not guided by Scripture. Paul points to the “seven ones” in Ephesians 4:4–6 as the enduring foundation for unity, keeping the church centered on what believers share in Christ rather than what separates them.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2920333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We serve a God who multiplies faithful, humble efforts—so sow faithfully, trust God’s hidden work, and measure success by unity and obedience, not merely numbers.</a:t>
            </a:r>
            <a:r>
              <a:rPr lang="en-US" sz="1200" b="0" kern="1200" dirty="0">
                <a:solidFill>
                  <a:schemeClr val="tx1"/>
                </a:solidFill>
                <a:effectLst/>
                <a:latin typeface="+mn-lt"/>
                <a:ea typeface="+mn-ea"/>
                <a:cs typeface="+mn-cs"/>
              </a:rPr>
              <a:t> Even with advanced tools, humans can describe growth but cannot replace God as the giver of life. God uses small beginnings—like twelve disciples—and humble efforts to build an eternal kingdom. Instead of chasing ministry “proof” through numbers, believers should act like the farmer who trusts God’s unseen work beneath the soil. In the end, Jesus values faithfulness and Paul highlights unity: one Spirit, one body. God controls growth, and the church’s calling is to work, wait, and walk together in love.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God is the source of growth: </a:t>
            </a:r>
            <a:r>
              <a:rPr lang="en-US" sz="1200" b="0" kern="1200" dirty="0">
                <a:solidFill>
                  <a:schemeClr val="tx1"/>
                </a:solidFill>
                <a:effectLst/>
                <a:latin typeface="+mn-lt"/>
                <a:ea typeface="+mn-ea"/>
                <a:cs typeface="+mn-cs"/>
              </a:rPr>
              <a:t>we can explain processes, but God gives life and increase.</a:t>
            </a:r>
          </a:p>
          <a:p>
            <a:pPr lvl="1"/>
            <a:r>
              <a:rPr lang="en-US" sz="1200" b="1" kern="1200" dirty="0">
                <a:solidFill>
                  <a:schemeClr val="tx1"/>
                </a:solidFill>
                <a:effectLst/>
                <a:latin typeface="+mn-lt"/>
                <a:ea typeface="+mn-ea"/>
                <a:cs typeface="+mn-cs"/>
              </a:rPr>
              <a:t>2. Small efforts matter: </a:t>
            </a:r>
            <a:r>
              <a:rPr lang="en-US" sz="1200" b="0" kern="1200" dirty="0">
                <a:solidFill>
                  <a:schemeClr val="tx1"/>
                </a:solidFill>
                <a:effectLst/>
                <a:latin typeface="+mn-lt"/>
                <a:ea typeface="+mn-ea"/>
                <a:cs typeface="+mn-cs"/>
              </a:rPr>
              <a:t>God often begins with little and produces global, eternal impact.</a:t>
            </a:r>
          </a:p>
          <a:p>
            <a:pPr lvl="1"/>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Faithfulness over frenzy: </a:t>
            </a:r>
            <a:r>
              <a:rPr lang="en-US" sz="1200" b="0" kern="1200" dirty="0">
                <a:solidFill>
                  <a:schemeClr val="tx1"/>
                </a:solidFill>
                <a:effectLst/>
                <a:latin typeface="+mn-lt"/>
                <a:ea typeface="+mn-ea"/>
                <a:cs typeface="+mn-cs"/>
              </a:rPr>
              <a:t>sow and serve steadily, trust hidden progress, and prioritize unity in the body.</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Stop chasing “numbers as validation”: </a:t>
            </a:r>
            <a:r>
              <a:rPr lang="en-US" sz="1200" b="0" kern="1200" dirty="0">
                <a:solidFill>
                  <a:schemeClr val="tx1"/>
                </a:solidFill>
                <a:effectLst/>
                <a:latin typeface="+mn-lt"/>
                <a:ea typeface="+mn-ea"/>
                <a:cs typeface="+mn-cs"/>
              </a:rPr>
              <a:t>ask, “Am I being faithful with the seed God gave me?”</a:t>
            </a:r>
          </a:p>
          <a:p>
            <a:pPr lvl="1"/>
            <a:r>
              <a:rPr lang="en-US" sz="1200" b="1" kern="1200" dirty="0">
                <a:solidFill>
                  <a:schemeClr val="tx1"/>
                </a:solidFill>
                <a:effectLst/>
                <a:latin typeface="+mn-lt"/>
                <a:ea typeface="+mn-ea"/>
                <a:cs typeface="+mn-cs"/>
              </a:rPr>
              <a:t>2. Trust the underground season: </a:t>
            </a:r>
            <a:r>
              <a:rPr lang="en-US" sz="1200" b="0" kern="1200" dirty="0">
                <a:solidFill>
                  <a:schemeClr val="tx1"/>
                </a:solidFill>
                <a:effectLst/>
                <a:latin typeface="+mn-lt"/>
                <a:ea typeface="+mn-ea"/>
                <a:cs typeface="+mn-cs"/>
              </a:rPr>
              <a:t>God may be growing roots before you see fruit—don’t quit too soon.</a:t>
            </a:r>
          </a:p>
          <a:p>
            <a:pPr lvl="1"/>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Pursue unity as success: </a:t>
            </a:r>
            <a:r>
              <a:rPr lang="en-US" sz="1200" b="0" kern="1200" dirty="0">
                <a:solidFill>
                  <a:schemeClr val="tx1"/>
                </a:solidFill>
                <a:effectLst/>
                <a:latin typeface="+mn-lt"/>
                <a:ea typeface="+mn-ea"/>
                <a:cs typeface="+mn-cs"/>
              </a:rPr>
              <a:t>serve alongside other believers in one Spirit and one body, knowing God multiplies what we offer.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message applies the kingdom parables to ministry and church life: God specializes in taking “small things” and producing outsized, lasting fruit. Modern science can describe growth processes, but only God is the Author of life and the One who gives increase. The farmer image calls believers to faithful labor without obsession over visible results. The warning is timely: we often measure success by numbers, but Jesus and Paul emphasize faithfulness, hidden work, and unity in the one body. God’s multiplication is real, but our responsibility is obedience, patience, and cooperation with Christ’s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70502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9385F-8574-F5FA-4568-F966FCDDB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847020-E8C3-8DC2-66C9-E247DA97B3A7}"/>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0F05AC4D-42B9-5888-CA8A-81C7B0E528CC}"/>
              </a:ext>
            </a:extLst>
          </p:cNvPr>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1 What is the smallest church you ever attended?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How did you see God using that community?</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Across the world, there are churches that meet within homes.  To these churches, a congregation of thirty people would seem large.  But in these home churches, there is often a strong sense of unity and belonging among members.  The members often are quick to help one another the moment that a need arises.  There is no hiding in a small church. </a:t>
            </a:r>
          </a:p>
          <a:p>
            <a:r>
              <a:rPr lang="en-US" sz="1200" b="1" kern="1200" dirty="0">
                <a:solidFill>
                  <a:schemeClr val="tx1"/>
                </a:solidFill>
                <a:effectLst/>
                <a:latin typeface="+mn-lt"/>
                <a:ea typeface="+mn-ea"/>
                <a:cs typeface="+mn-cs"/>
              </a:rPr>
              <a:t>2 What is one way that you are connected to Christians in the wider world, outside your local church?</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You may have visited a church in another country.  If you have served on a mission trip, you may have interacted with the wider church.  Your church may have partnered with other local churches to host outreach events.  Parachurch organizations (this includes most ministries) often do not have a specific denomination backing.  They bring together efforts from a diversity of denominations. </a:t>
            </a:r>
          </a:p>
          <a:p>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Where do you suspect that growth is happening outside of what you are able to see?</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God is moving all over the world.  Most of the growth in the church today is happening in the global south (especially counties in Africa and South America).  If we live in Europe or North America, we might miss that context.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337354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9478963" y="3873500"/>
            <a:ext cx="25815926" cy="19362738"/>
          </a:xfrm>
        </p:spPr>
      </p:sp>
      <p:sp>
        <p:nvSpPr>
          <p:cNvPr id="17411" name="Rectangle 2"/>
          <p:cNvSpPr>
            <a:spLocks noGrp="1" noChangeArrowheads="1"/>
          </p:cNvSpPr>
          <p:nvPr>
            <p:ph type="body" idx="1"/>
          </p:nvPr>
        </p:nvSpPr>
        <p:spPr>
          <a:noFill/>
          <a:ln w="9525"/>
        </p:spPr>
        <p:txBody>
          <a:bodyPr>
            <a:normAutofit/>
          </a:bodyPr>
          <a:lstStyle/>
          <a:p>
            <a:r>
              <a:rPr lang="en-US" sz="1200" b="1" kern="1200" dirty="0">
                <a:solidFill>
                  <a:schemeClr val="tx1"/>
                </a:solidFill>
                <a:effectLst/>
                <a:latin typeface="+mn-lt"/>
                <a:ea typeface="+mn-ea"/>
                <a:cs typeface="+mn-cs"/>
              </a:rPr>
              <a:t>Offer God a small, faithful action this week and trust Him to multiply it into real spiritual growth.</a:t>
            </a:r>
            <a:r>
              <a:rPr lang="en-US" sz="1200" b="0" kern="1200" dirty="0">
                <a:solidFill>
                  <a:schemeClr val="tx1"/>
                </a:solidFill>
                <a:effectLst/>
                <a:latin typeface="+mn-lt"/>
                <a:ea typeface="+mn-ea"/>
                <a:cs typeface="+mn-cs"/>
              </a:rPr>
              <a:t> We often try to change on the biggest scale, but God frequently works through small, consistent steps. This week’s invitation is to notice and practice “small things”—start a prayer habit, meet with another believer for holy conversation, or do a simple planting activity as a reminder of growth. These acts are seeds that God can multiply into meaningful transformation.</a:t>
            </a:r>
          </a:p>
          <a:p>
            <a:r>
              <a:rPr lang="en-US" sz="1200" b="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Three Key Points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Start small on purpose: </a:t>
            </a:r>
            <a:r>
              <a:rPr lang="en-US" sz="1200" b="0" kern="1200" dirty="0">
                <a:solidFill>
                  <a:schemeClr val="tx1"/>
                </a:solidFill>
                <a:effectLst/>
                <a:latin typeface="+mn-lt"/>
                <a:ea typeface="+mn-ea"/>
                <a:cs typeface="+mn-cs"/>
              </a:rPr>
              <a:t>God often uses modest beginnings to produce lasting impact.</a:t>
            </a:r>
          </a:p>
          <a:p>
            <a:pPr lvl="1"/>
            <a:r>
              <a:rPr lang="en-US" sz="1200" b="1" kern="1200" dirty="0">
                <a:solidFill>
                  <a:schemeClr val="tx1"/>
                </a:solidFill>
                <a:effectLst/>
                <a:latin typeface="+mn-lt"/>
                <a:ea typeface="+mn-ea"/>
                <a:cs typeface="+mn-cs"/>
              </a:rPr>
              <a:t>2. Choose a concrete action: </a:t>
            </a:r>
            <a:r>
              <a:rPr lang="en-US" sz="1200" b="0" kern="1200" dirty="0">
                <a:solidFill>
                  <a:schemeClr val="tx1"/>
                </a:solidFill>
                <a:effectLst/>
                <a:latin typeface="+mn-lt"/>
                <a:ea typeface="+mn-ea"/>
                <a:cs typeface="+mn-cs"/>
              </a:rPr>
              <a:t>prayer, holy conversation, or a simple “seed” practice makes growth tangible.</a:t>
            </a:r>
          </a:p>
          <a:p>
            <a:pPr lvl="1"/>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Trust God’s multiplication: </a:t>
            </a:r>
            <a:r>
              <a:rPr lang="en-US" sz="1200" b="0" kern="1200" dirty="0">
                <a:solidFill>
                  <a:schemeClr val="tx1"/>
                </a:solidFill>
                <a:effectLst/>
                <a:latin typeface="+mn-lt"/>
                <a:ea typeface="+mn-ea"/>
                <a:cs typeface="+mn-cs"/>
              </a:rPr>
              <a:t>your small step becomes significant when offered to the Lord consistently.</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Consistency beats intensity: </a:t>
            </a:r>
            <a:r>
              <a:rPr lang="en-US" sz="1200" b="0" kern="1200" dirty="0">
                <a:solidFill>
                  <a:schemeClr val="tx1"/>
                </a:solidFill>
                <a:effectLst/>
                <a:latin typeface="+mn-lt"/>
                <a:ea typeface="+mn-ea"/>
                <a:cs typeface="+mn-cs"/>
              </a:rPr>
              <a:t>small daily faithfulness often outgrows big short-lived promises.</a:t>
            </a:r>
          </a:p>
          <a:p>
            <a:pPr lvl="1"/>
            <a:r>
              <a:rPr lang="en-US" sz="1200" b="1" kern="1200" dirty="0">
                <a:solidFill>
                  <a:schemeClr val="tx1"/>
                </a:solidFill>
                <a:effectLst/>
                <a:latin typeface="+mn-lt"/>
                <a:ea typeface="+mn-ea"/>
                <a:cs typeface="+mn-cs"/>
              </a:rPr>
              <a:t>2. Spiritual growth is communal: </a:t>
            </a:r>
            <a:r>
              <a:rPr lang="en-US" sz="1200" b="0" kern="1200" dirty="0">
                <a:solidFill>
                  <a:schemeClr val="tx1"/>
                </a:solidFill>
                <a:effectLst/>
                <a:latin typeface="+mn-lt"/>
                <a:ea typeface="+mn-ea"/>
                <a:cs typeface="+mn-cs"/>
              </a:rPr>
              <a:t>holy conversation strengthens unity and maturity in the body.</a:t>
            </a:r>
          </a:p>
          <a:p>
            <a:pPr lvl="1"/>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Obedience invites increase: </a:t>
            </a:r>
            <a:r>
              <a:rPr lang="en-US" sz="1200" b="0" kern="1200" dirty="0">
                <a:solidFill>
                  <a:schemeClr val="tx1"/>
                </a:solidFill>
                <a:effectLst/>
                <a:latin typeface="+mn-lt"/>
                <a:ea typeface="+mn-ea"/>
                <a:cs typeface="+mn-cs"/>
              </a:rPr>
              <a:t>when you give God something you can do, He often grows it into something only He can do.</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“Live It Out” call shifts the lesson from understanding to obedience. Instead of waiting for a big moment or a perfect plan, it urges simple, faithful beginnings—small offerings placed in God’s hands. The kingdom often advances through ordinary acts: prayer, Scripture, encouragement, and godly conversation. These are like seeds—quiet at first, but powerful over time because God multiplies what is surrendered to Him. The point is not smallness for its own sake, but faithfulness: do something manageable, do it consistently, and trust God to grow it beyond what you can measure.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216427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9478963" y="3873500"/>
            <a:ext cx="25815926" cy="19362738"/>
          </a:xfrm>
        </p:spPr>
      </p:sp>
      <p:sp>
        <p:nvSpPr>
          <p:cNvPr id="17411" name="Rectangle 2"/>
          <p:cNvSpPr>
            <a:spLocks noGrp="1" noChangeArrowheads="1"/>
          </p:cNvSpPr>
          <p:nvPr>
            <p:ph type="body" idx="1"/>
          </p:nvPr>
        </p:nvSpPr>
        <p:spPr>
          <a:noFill/>
          <a:ln w="9525"/>
        </p:spPr>
        <p:txBody>
          <a:bodyPr>
            <a:normAutofit lnSpcReduction="10000"/>
          </a:bodyPr>
          <a:lstStyle/>
          <a:p>
            <a:r>
              <a:rPr lang="en-US" sz="1200" kern="1200" dirty="0">
                <a:solidFill>
                  <a:schemeClr val="tx1"/>
                </a:solidFill>
                <a:effectLst/>
                <a:latin typeface="+mn-lt"/>
                <a:ea typeface="+mn-ea"/>
                <a:cs typeface="+mn-cs"/>
              </a:rPr>
              <a:t>Jesus taught that God’s kingdom grows like seed in a field. The farmer scatters seed and then lives normally, but the seed grows in ways he cannot fully explain. This shows that </a:t>
            </a:r>
            <a:r>
              <a:rPr lang="en-US" sz="1200" b="1" kern="1200" dirty="0">
                <a:solidFill>
                  <a:schemeClr val="tx1"/>
                </a:solidFill>
                <a:effectLst/>
                <a:latin typeface="+mn-lt"/>
                <a:ea typeface="+mn-ea"/>
                <a:cs typeface="+mn-cs"/>
              </a:rPr>
              <a:t>Christians can share the gospel and serve, but only God can produce real spiritual growth</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We should trust God’s timing instead of chasing quick results.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also used the mustard seed to show that </a:t>
            </a:r>
            <a:r>
              <a:rPr lang="en-US" sz="1200" b="1" kern="1200" dirty="0">
                <a:solidFill>
                  <a:schemeClr val="tx1"/>
                </a:solidFill>
                <a:effectLst/>
                <a:latin typeface="+mn-lt"/>
                <a:ea typeface="+mn-ea"/>
                <a:cs typeface="+mn-cs"/>
              </a:rPr>
              <a:t>God starts small and then brings great growth.</a:t>
            </a:r>
            <a:r>
              <a:rPr lang="en-US" sz="1200" kern="1200" dirty="0">
                <a:solidFill>
                  <a:schemeClr val="tx1"/>
                </a:solidFill>
                <a:effectLst/>
                <a:latin typeface="+mn-lt"/>
                <a:ea typeface="+mn-ea"/>
                <a:cs typeface="+mn-cs"/>
              </a:rPr>
              <a:t> What seems minor—like a few disciples or a small church—can become a blessing to many.</a:t>
            </a:r>
          </a:p>
          <a:p>
            <a:r>
              <a:rPr lang="en-US" sz="1200" kern="1200" dirty="0">
                <a:solidFill>
                  <a:schemeClr val="tx1"/>
                </a:solidFill>
                <a:effectLst/>
                <a:latin typeface="+mn-lt"/>
                <a:ea typeface="+mn-ea"/>
                <a:cs typeface="+mn-cs"/>
              </a:rPr>
              <a:t>Paul adds that </a:t>
            </a:r>
            <a:r>
              <a:rPr lang="en-US" sz="1200" b="1" kern="1200" dirty="0">
                <a:solidFill>
                  <a:schemeClr val="tx1"/>
                </a:solidFill>
                <a:effectLst/>
                <a:latin typeface="+mn-lt"/>
                <a:ea typeface="+mn-ea"/>
                <a:cs typeface="+mn-cs"/>
              </a:rPr>
              <a:t>church growth must include unity and maturity, not just more people.</a:t>
            </a:r>
            <a:r>
              <a:rPr lang="en-US" sz="1200" kern="1200" dirty="0">
                <a:solidFill>
                  <a:schemeClr val="tx1"/>
                </a:solidFill>
                <a:effectLst/>
                <a:latin typeface="+mn-lt"/>
                <a:ea typeface="+mn-ea"/>
                <a:cs typeface="+mn-cs"/>
              </a:rPr>
              <a:t> The “seven ones” keep believers together. Christ also gives leaders to equip the saints, protect the church from false teaching, and help believers speak truth in love. Christians must leave worldly living behind and show a changed life.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Practical Meaning for Christians</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US" sz="1200" b="1" kern="1200" dirty="0">
                <a:solidFill>
                  <a:schemeClr val="tx1"/>
                </a:solidFill>
                <a:effectLst/>
                <a:latin typeface="+mn-lt"/>
                <a:ea typeface="+mn-ea"/>
                <a:cs typeface="+mn-cs"/>
              </a:rPr>
              <a:t>Do your part: </a:t>
            </a:r>
            <a:r>
              <a:rPr lang="en-US" sz="1200" kern="1200" dirty="0">
                <a:solidFill>
                  <a:schemeClr val="tx1"/>
                </a:solidFill>
                <a:effectLst/>
                <a:latin typeface="+mn-lt"/>
                <a:ea typeface="+mn-ea"/>
                <a:cs typeface="+mn-cs"/>
              </a:rPr>
              <a:t>sow the seed by praying, sharing the gospel, and serving.</a:t>
            </a:r>
          </a:p>
          <a:p>
            <a:pPr marL="628650" lvl="1" indent="-171450">
              <a:buFont typeface="Wingdings" panose="05000000000000000000" pitchFamily="2" charset="2"/>
              <a:buChar char="Ø"/>
            </a:pPr>
            <a:r>
              <a:rPr lang="en-US" sz="1200" b="1" kern="1200" dirty="0">
                <a:solidFill>
                  <a:schemeClr val="tx1"/>
                </a:solidFill>
                <a:effectLst/>
                <a:latin typeface="+mn-lt"/>
                <a:ea typeface="+mn-ea"/>
                <a:cs typeface="+mn-cs"/>
              </a:rPr>
              <a:t>Trust God: </a:t>
            </a:r>
            <a:r>
              <a:rPr lang="en-US" sz="1200" kern="1200" dirty="0">
                <a:solidFill>
                  <a:schemeClr val="tx1"/>
                </a:solidFill>
                <a:effectLst/>
                <a:latin typeface="+mn-lt"/>
                <a:ea typeface="+mn-ea"/>
                <a:cs typeface="+mn-cs"/>
              </a:rPr>
              <a:t>He gives the increase, even when you cannot see it.</a:t>
            </a:r>
          </a:p>
          <a:p>
            <a:pPr marL="628650" lvl="1" indent="-171450">
              <a:buFont typeface="Wingdings" panose="05000000000000000000" pitchFamily="2" charset="2"/>
              <a:buChar char="Ø"/>
            </a:pPr>
            <a:r>
              <a:rPr lang="en-US" sz="1200" b="1" kern="1200" dirty="0">
                <a:solidFill>
                  <a:schemeClr val="tx1"/>
                </a:solidFill>
                <a:effectLst/>
                <a:latin typeface="+mn-lt"/>
                <a:ea typeface="+mn-ea"/>
                <a:cs typeface="+mn-cs"/>
              </a:rPr>
              <a:t>Stay united: </a:t>
            </a:r>
            <a:r>
              <a:rPr lang="en-US" sz="1200" kern="1200" dirty="0">
                <a:solidFill>
                  <a:schemeClr val="tx1"/>
                </a:solidFill>
                <a:effectLst/>
                <a:latin typeface="+mn-lt"/>
                <a:ea typeface="+mn-ea"/>
                <a:cs typeface="+mn-cs"/>
              </a:rPr>
              <a:t>focus on the “seven ones,” not arguments and preferences.</a:t>
            </a:r>
          </a:p>
          <a:p>
            <a:pPr marL="628650" lvl="1" indent="-171450">
              <a:buFont typeface="Wingdings" panose="05000000000000000000" pitchFamily="2" charset="2"/>
              <a:buChar char="Ø"/>
            </a:pPr>
            <a:r>
              <a:rPr lang="en-US" sz="1200" b="1" kern="1200" dirty="0">
                <a:solidFill>
                  <a:schemeClr val="tx1"/>
                </a:solidFill>
                <a:effectLst/>
                <a:latin typeface="+mn-lt"/>
                <a:ea typeface="+mn-ea"/>
                <a:cs typeface="+mn-cs"/>
              </a:rPr>
              <a:t>Grow up: </a:t>
            </a:r>
            <a:r>
              <a:rPr lang="en-US" sz="1200" kern="1200" dirty="0">
                <a:solidFill>
                  <a:schemeClr val="tx1"/>
                </a:solidFill>
                <a:effectLst/>
                <a:latin typeface="+mn-lt"/>
                <a:ea typeface="+mn-ea"/>
                <a:cs typeface="+mn-cs"/>
              </a:rPr>
              <a:t>learn truth, practice love, and watch out for deception.</a:t>
            </a:r>
          </a:p>
          <a:p>
            <a:pPr marL="628650" lvl="1" indent="-171450">
              <a:buFont typeface="Wingdings" panose="05000000000000000000" pitchFamily="2" charset="2"/>
              <a:buChar char="Ø"/>
            </a:pPr>
            <a:r>
              <a:rPr lang="en-US" sz="1200" b="1" kern="1200" dirty="0">
                <a:solidFill>
                  <a:schemeClr val="tx1"/>
                </a:solidFill>
                <a:effectLst/>
                <a:latin typeface="+mn-lt"/>
                <a:ea typeface="+mn-ea"/>
                <a:cs typeface="+mn-cs"/>
              </a:rPr>
              <a:t>Live changed</a:t>
            </a:r>
            <a:r>
              <a:rPr lang="en-US" sz="1200" kern="1200" dirty="0">
                <a:solidFill>
                  <a:schemeClr val="tx1"/>
                </a:solidFill>
                <a:effectLst/>
                <a:latin typeface="+mn-lt"/>
                <a:ea typeface="+mn-ea"/>
                <a:cs typeface="+mn-cs"/>
              </a:rPr>
              <a:t>: don’t return to old habits; walk with Christ.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Conclusion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grows His kingdom from small beginnings, and He grows His church through unity, truth, love, and transformed lives. Our job is to be faithful planters and loving body members. God will handle the growth and bring the harvest in His time.</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endParaRPr lang="en-US" sz="2800" b="1" dirty="0">
              <a:solidFill>
                <a:srgbClr val="002060"/>
              </a:solidFill>
              <a:latin typeface="Gotham Book"/>
            </a:endParaRPr>
          </a:p>
        </p:txBody>
      </p:sp>
    </p:spTree>
    <p:extLst>
      <p:ext uri="{BB962C8B-B14F-4D97-AF65-F5344CB8AC3E}">
        <p14:creationId xmlns:p14="http://schemas.microsoft.com/office/powerpoint/2010/main" val="3325158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9478963" y="3873500"/>
            <a:ext cx="2581592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en-US" sz="1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Kingdom of God Grows </a:t>
            </a:r>
          </a:p>
          <a:p>
            <a:r>
              <a:rPr lang="en-US" sz="1800" b="1" kern="1200" dirty="0">
                <a:solidFill>
                  <a:schemeClr val="tx1"/>
                </a:solidFill>
                <a:effectLst/>
                <a:latin typeface="+mn-lt"/>
                <a:ea typeface="+mn-ea"/>
                <a:cs typeface="+mn-cs"/>
              </a:rPr>
              <a:t>1 Who were the intended audiences of Jesus’ parables?</a:t>
            </a:r>
            <a:endParaRPr lang="en-US" sz="1800" kern="1200" dirty="0">
              <a:solidFill>
                <a:schemeClr val="tx1"/>
              </a:solidFill>
              <a:effectLst/>
              <a:latin typeface="+mn-lt"/>
              <a:ea typeface="+mn-ea"/>
              <a:cs typeface="+mn-cs"/>
            </a:endParaRPr>
          </a:p>
          <a:p>
            <a:pPr lvl="1"/>
            <a:r>
              <a:rPr lang="en-US" sz="1800" kern="1200" dirty="0">
                <a:solidFill>
                  <a:schemeClr val="tx1"/>
                </a:solidFill>
                <a:effectLst/>
                <a:latin typeface="+mn-lt"/>
                <a:ea typeface="+mn-ea"/>
                <a:cs typeface="+mn-cs"/>
              </a:rPr>
              <a:t>While Jesus shared these parables with a number of people, they were not understood by everyone who listened.  Jesus shared certain parables so that His closest followers would understand.  In some cases, the meaning was hidden until later.  Jesus does not explain every element of the parable, which leaves at least some of it open for interpretation. </a:t>
            </a:r>
          </a:p>
          <a:p>
            <a:r>
              <a:rPr lang="en-US" sz="1800" kern="1200" dirty="0">
                <a:solidFill>
                  <a:schemeClr val="tx1"/>
                </a:solidFill>
                <a:effectLst/>
                <a:latin typeface="+mn-lt"/>
                <a:ea typeface="+mn-ea"/>
                <a:cs typeface="+mn-cs"/>
              </a:rPr>
              <a:t> </a:t>
            </a:r>
          </a:p>
          <a:p>
            <a:r>
              <a:rPr lang="en-US" sz="1800" b="1" kern="1200" dirty="0">
                <a:solidFill>
                  <a:schemeClr val="tx1"/>
                </a:solidFill>
                <a:effectLst/>
                <a:latin typeface="+mn-lt"/>
                <a:ea typeface="+mn-ea"/>
                <a:cs typeface="+mn-cs"/>
              </a:rPr>
              <a:t>2 What does the parable of the growing seed teach us about the growth of God’s kingdom?</a:t>
            </a:r>
            <a:endParaRPr lang="en-US" sz="1800" kern="1200" dirty="0">
              <a:solidFill>
                <a:schemeClr val="tx1"/>
              </a:solidFill>
              <a:effectLst/>
              <a:latin typeface="+mn-lt"/>
              <a:ea typeface="+mn-ea"/>
              <a:cs typeface="+mn-cs"/>
            </a:endParaRPr>
          </a:p>
          <a:p>
            <a:pPr lvl="1"/>
            <a:r>
              <a:rPr lang="en-US" sz="1800" kern="1200" dirty="0">
                <a:solidFill>
                  <a:schemeClr val="tx1"/>
                </a:solidFill>
                <a:effectLst/>
                <a:latin typeface="+mn-lt"/>
                <a:ea typeface="+mn-ea"/>
                <a:cs typeface="+mn-cs"/>
              </a:rPr>
              <a:t>God’s kingdom grows in ways that are mysterious and unknown to us.  God is the one who makes it grow, and it is beyond our understanding.  Just like the farmer sleeps when the important work is happening, we are not the ones responsible for the miraculous fulfillment of God’s plans. </a:t>
            </a:r>
          </a:p>
          <a:p>
            <a:r>
              <a:rPr lang="en-US" sz="1800" kern="1200" dirty="0">
                <a:solidFill>
                  <a:schemeClr val="tx1"/>
                </a:solidFill>
                <a:effectLst/>
                <a:latin typeface="+mn-lt"/>
                <a:ea typeface="+mn-ea"/>
                <a:cs typeface="+mn-cs"/>
              </a:rPr>
              <a:t> </a:t>
            </a:r>
          </a:p>
          <a:p>
            <a:r>
              <a:rPr lang="en-US" sz="1800" b="1" kern="1200" cap="all" dirty="0">
                <a:solidFill>
                  <a:schemeClr val="tx1"/>
                </a:solidFill>
                <a:effectLst/>
                <a:latin typeface="+mn-lt"/>
                <a:ea typeface="+mn-ea"/>
                <a:cs typeface="+mn-cs"/>
              </a:rPr>
              <a:t>3</a:t>
            </a:r>
            <a:r>
              <a:rPr lang="en-US" sz="1800" b="1" kern="1200" dirty="0">
                <a:solidFill>
                  <a:schemeClr val="tx1"/>
                </a:solidFill>
                <a:effectLst/>
                <a:latin typeface="+mn-lt"/>
                <a:ea typeface="+mn-ea"/>
                <a:cs typeface="+mn-cs"/>
              </a:rPr>
              <a:t> What does the parable of the mustard seed teach us about the growth of God’s kingdom?</a:t>
            </a:r>
            <a:endParaRPr lang="en-US" sz="1800" kern="1200" dirty="0">
              <a:solidFill>
                <a:schemeClr val="tx1"/>
              </a:solidFill>
              <a:effectLst/>
              <a:latin typeface="+mn-lt"/>
              <a:ea typeface="+mn-ea"/>
              <a:cs typeface="+mn-cs"/>
            </a:endParaRPr>
          </a:p>
          <a:p>
            <a:pPr lvl="1"/>
            <a:r>
              <a:rPr lang="en-US" sz="1800" kern="1200" dirty="0">
                <a:solidFill>
                  <a:schemeClr val="tx1"/>
                </a:solidFill>
                <a:effectLst/>
                <a:latin typeface="+mn-lt"/>
                <a:ea typeface="+mn-ea"/>
                <a:cs typeface="+mn-cs"/>
              </a:rPr>
              <a:t>At the beginning, God’s work through Jesus and His followers seemed insignificant.  A mustard seed is tiny and easily missed.  But the kingdom of God, much like a mustard plant, grew into something much bigger.  Pay attention to small things that God can use. </a:t>
            </a:r>
          </a:p>
          <a:p>
            <a:r>
              <a:rPr lang="en-US" sz="1800" kern="1200" dirty="0">
                <a:solidFill>
                  <a:schemeClr val="tx1"/>
                </a:solidFill>
                <a:effectLst/>
                <a:latin typeface="+mn-lt"/>
                <a:ea typeface="+mn-ea"/>
                <a:cs typeface="+mn-cs"/>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1663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7D129-6E42-206C-8A8B-B50A8522DCE6}"/>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26397361-12C1-C4A2-E30B-CC0E8EF6E0B7}"/>
              </a:ext>
            </a:extLst>
          </p:cNvPr>
          <p:cNvSpPr>
            <a:spLocks noGrp="1" noRot="1" noChangeAspect="1" noChangeArrowheads="1" noTextEdit="1"/>
          </p:cNvSpPr>
          <p:nvPr>
            <p:ph type="sldImg"/>
          </p:nvPr>
        </p:nvSpPr>
        <p:spPr bwMode="auto">
          <a:xfrm>
            <a:off x="-9478963" y="3873500"/>
            <a:ext cx="2581592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8C06950F-E6C8-7CF4-89F2-D1C1610A43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r>
              <a:rPr lang="en-US" sz="1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Maturing into Christ’s Image </a:t>
            </a:r>
          </a:p>
          <a:p>
            <a:r>
              <a:rPr lang="en-US" sz="1800" b="1" kern="1200" dirty="0">
                <a:solidFill>
                  <a:schemeClr val="tx1"/>
                </a:solidFill>
                <a:effectLst/>
                <a:latin typeface="+mn-lt"/>
                <a:ea typeface="+mn-ea"/>
                <a:cs typeface="+mn-cs"/>
              </a:rPr>
              <a:t>1 What are some of the things that unite God’s people?</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God places people into roles that build the church up.  This could be a particular role in ministry, but that doesn’t mean that everyone must be a pastor or teacher.  Sometimes a simple act, such as bringing food to a fellow church member recovering from surgery, can greatly strengthen church unity. </a:t>
            </a:r>
          </a:p>
          <a:p>
            <a:r>
              <a:rPr lang="en-US" sz="1800" kern="1200" dirty="0">
                <a:solidFill>
                  <a:schemeClr val="tx1"/>
                </a:solidFill>
                <a:effectLst/>
                <a:latin typeface="+mn-lt"/>
                <a:ea typeface="+mn-ea"/>
                <a:cs typeface="+mn-cs"/>
              </a:rPr>
              <a:t> </a:t>
            </a:r>
          </a:p>
          <a:p>
            <a:r>
              <a:rPr lang="en-US" sz="1800" b="1" kern="1200" dirty="0">
                <a:solidFill>
                  <a:schemeClr val="tx1"/>
                </a:solidFill>
                <a:effectLst/>
                <a:latin typeface="+mn-lt"/>
                <a:ea typeface="+mn-ea"/>
                <a:cs typeface="+mn-cs"/>
              </a:rPr>
              <a:t>2 Why did God give different ministry roles?</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There are different ministry roles that meet different needs.  But at the core of them all, the goal is to build up the church toward maturity.  Even those who are given the roles of pastors and teachers are themselves subject to the authority of Christ. </a:t>
            </a:r>
          </a:p>
          <a:p>
            <a:r>
              <a:rPr lang="en-US" sz="1800" kern="1200" dirty="0">
                <a:solidFill>
                  <a:schemeClr val="tx1"/>
                </a:solidFill>
                <a:effectLst/>
                <a:latin typeface="+mn-lt"/>
                <a:ea typeface="+mn-ea"/>
                <a:cs typeface="+mn-cs"/>
              </a:rPr>
              <a:t> </a:t>
            </a:r>
          </a:p>
          <a:p>
            <a:r>
              <a:rPr lang="en-US" sz="1800" b="1" kern="1200" cap="all" dirty="0">
                <a:solidFill>
                  <a:schemeClr val="tx1"/>
                </a:solidFill>
                <a:effectLst/>
                <a:latin typeface="+mn-lt"/>
                <a:ea typeface="+mn-ea"/>
                <a:cs typeface="+mn-cs"/>
              </a:rPr>
              <a:t>3</a:t>
            </a:r>
            <a:r>
              <a:rPr lang="en-US" sz="1800" b="1" kern="1200" dirty="0">
                <a:solidFill>
                  <a:schemeClr val="tx1"/>
                </a:solidFill>
                <a:effectLst/>
                <a:latin typeface="+mn-lt"/>
                <a:ea typeface="+mn-ea"/>
                <a:cs typeface="+mn-cs"/>
              </a:rPr>
              <a:t> Why must the church reject sinful habits of unbelievers?</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If the church is striving for maturity and unity, then the church ought to reject whatever hinders growth.  Believers were once enslaved to sin, and they are now free to grow into the mature image of Jesus.  To pursue maturity, we must turn away from sinful habits that do not distinguish us from people who don’t know God.  </a:t>
            </a:r>
          </a:p>
        </p:txBody>
      </p:sp>
    </p:spTree>
    <p:extLst>
      <p:ext uri="{BB962C8B-B14F-4D97-AF65-F5344CB8AC3E}">
        <p14:creationId xmlns:p14="http://schemas.microsoft.com/office/powerpoint/2010/main" val="2727956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A986B-049A-7BFF-BDEC-E2F37592401E}"/>
            </a:ext>
          </a:extLst>
        </p:cNvPr>
        <p:cNvGrpSpPr/>
        <p:nvPr/>
      </p:nvGrpSpPr>
      <p:grpSpPr>
        <a:xfrm>
          <a:off x="0" y="0"/>
          <a:ext cx="0" cy="0"/>
          <a:chOff x="0" y="0"/>
          <a:chExt cx="0" cy="0"/>
        </a:xfrm>
      </p:grpSpPr>
      <p:sp>
        <p:nvSpPr>
          <p:cNvPr id="17410" name="Rectangle 1">
            <a:extLst>
              <a:ext uri="{FF2B5EF4-FFF2-40B4-BE49-F238E27FC236}">
                <a16:creationId xmlns:a16="http://schemas.microsoft.com/office/drawing/2014/main" id="{F656D118-3EC1-A3D3-5F55-BE4C39E3B36A}"/>
              </a:ext>
            </a:extLst>
          </p:cNvPr>
          <p:cNvSpPr>
            <a:spLocks noGrp="1" noRot="1" noChangeAspect="1" noChangeArrowheads="1" noTextEdit="1"/>
          </p:cNvSpPr>
          <p:nvPr>
            <p:ph type="sldImg"/>
          </p:nvPr>
        </p:nvSpPr>
        <p:spPr>
          <a:xfrm>
            <a:off x="-9478963" y="3873500"/>
            <a:ext cx="25815926" cy="19362738"/>
          </a:xfrm>
        </p:spPr>
      </p:sp>
      <p:sp>
        <p:nvSpPr>
          <p:cNvPr id="17411" name="Rectangle 2">
            <a:extLst>
              <a:ext uri="{FF2B5EF4-FFF2-40B4-BE49-F238E27FC236}">
                <a16:creationId xmlns:a16="http://schemas.microsoft.com/office/drawing/2014/main" id="{66B1401B-B4A3-CBE4-A642-0B33394DC2B6}"/>
              </a:ext>
            </a:extLst>
          </p:cNvPr>
          <p:cNvSpPr>
            <a:spLocks noGrp="1" noChangeArrowheads="1"/>
          </p:cNvSpPr>
          <p:nvPr>
            <p:ph type="body" idx="1"/>
          </p:nvPr>
        </p:nvSpPr>
        <p:spPr>
          <a:noFill/>
          <a:ln w="9525"/>
        </p:spPr>
        <p:txBody>
          <a:bodyPr>
            <a:normAutofit/>
          </a:bodyPr>
          <a:lstStyle/>
          <a:p>
            <a:pPr marL="0" marR="0">
              <a:lnSpc>
                <a:spcPct val="107000"/>
              </a:lnSpc>
              <a:spcBef>
                <a:spcPts val="0"/>
              </a:spcBef>
              <a:spcAft>
                <a:spcPts val="0"/>
              </a:spcAft>
            </a:pPr>
            <a:endParaRPr lang="en-US" sz="2800" b="1" dirty="0">
              <a:solidFill>
                <a:srgbClr val="002060"/>
              </a:solidFill>
              <a:latin typeface="Gotham Book"/>
            </a:endParaRPr>
          </a:p>
        </p:txBody>
      </p:sp>
    </p:spTree>
    <p:extLst>
      <p:ext uri="{BB962C8B-B14F-4D97-AF65-F5344CB8AC3E}">
        <p14:creationId xmlns:p14="http://schemas.microsoft.com/office/powerpoint/2010/main" val="213095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Prayer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Heavenly Father, we confess Your Son to be the head of the church. Use us to raise His name high so that everyone will be drawn to You. Help us not forget that growth of the church means the salvation of more people and their experience of new life in You. In Jesus’ name we pray. Amen.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Thought to Remember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Christ intended and designed His church to grow in number and unity.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a:p>
        </p:txBody>
      </p:sp>
    </p:spTree>
    <p:extLst>
      <p:ext uri="{BB962C8B-B14F-4D97-AF65-F5344CB8AC3E}">
        <p14:creationId xmlns:p14="http://schemas.microsoft.com/office/powerpoint/2010/main" val="4019969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Kingdom of God Grows - Mark 4:26–</a:t>
            </a:r>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2 KJV</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Maturing into Christ’s Image  - Ephesians 4:4–6, 11–18 KJV</a:t>
            </a:r>
            <a:endParaRPr lang="en-US" sz="1200" kern="1200" dirty="0">
              <a:solidFill>
                <a:schemeClr val="tx1"/>
              </a:solidFill>
              <a:effectLst/>
              <a:latin typeface="+mn-lt"/>
              <a:ea typeface="+mn-ea"/>
              <a:cs typeface="+mn-cs"/>
            </a:endParaRPr>
          </a:p>
          <a:p>
            <a:endParaRPr lang="en-US" sz="1800" b="1" kern="1200" dirty="0">
              <a:solidFill>
                <a:schemeClr val="tx1"/>
              </a:solidFill>
              <a:effectLst/>
              <a:latin typeface="+mn-lt"/>
              <a:ea typeface="+mn-ea"/>
              <a:cs typeface="+mn-cs"/>
            </a:endParaRPr>
          </a:p>
          <a:p>
            <a:r>
              <a:rPr lang="en-US" sz="1800" b="1" kern="1200" dirty="0">
                <a:solidFill>
                  <a:schemeClr val="tx1"/>
                </a:solidFill>
                <a:effectLst/>
                <a:latin typeface="+mn-lt"/>
                <a:ea typeface="+mn-ea"/>
                <a:cs typeface="+mn-cs"/>
              </a:rPr>
              <a:t>Summary </a:t>
            </a:r>
            <a:endParaRPr lang="en-US"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God’s kingdom grows steadily and sometimes invisibly, because God Himself gives the increase. What begins small can become great, providing blessing and refuge to others. Our assignment is sowing—sharing Christ, praying, discipling, and serving—while refusing the anxiety of “making results.” The farmer cannot force germination; he can only be faithful with the seed and ready for harvest. Likewise, the church must not despise small beginnings. A faithful witness, a small class, a quiet act of mercy—God can multiply these into kingdom-sized impact. Trust the Lord’s timing: hidden growth is still growth, and harvest comes right on schedule. </a:t>
            </a:r>
          </a:p>
          <a:p>
            <a:endParaRPr lang="en-US" sz="1800" b="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The church is one in God, and Christ gives leaders to equip believers so the whole body grows into mature, stable, loving disciples who hold to truth and do not live like the darkened world. </a:t>
            </a:r>
            <a:endParaRPr lang="en-US" sz="18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solidFill>
                  <a:schemeClr val="tx1"/>
                </a:solidFill>
                <a:effectLst/>
                <a:latin typeface="+mn-lt"/>
                <a:ea typeface="+mn-ea"/>
                <a:cs typeface="+mn-cs"/>
              </a:rPr>
              <a:t>&gt;&lt;&gt;&lt;&gt;&lt;&gt;&lt;&gt;&lt;&gt;&lt;&gt;&lt;&gt;&lt;&gt;&lt;&gt;&lt;&gt;&lt;&gt;&lt;&gt;&lt;&gt;&lt;&gt;&lt;&gt;&lt;&gt;&lt;&gt;&lt;&gt;&lt; </a:t>
            </a:r>
          </a:p>
          <a:p>
            <a:r>
              <a:rPr lang="en-US" sz="1200" b="1" kern="1200" dirty="0">
                <a:solidFill>
                  <a:schemeClr val="tx1"/>
                </a:solidFill>
                <a:effectLst/>
                <a:latin typeface="+mn-lt"/>
                <a:ea typeface="+mn-ea"/>
                <a:cs typeface="+mn-cs"/>
              </a:rPr>
              <a:t>Mark 4:26–</a:t>
            </a:r>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2</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 </a:t>
            </a: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Jesus gives two farming parables to show how God’s kingdom grows. In the growing-seed parable, the </a:t>
            </a:r>
            <a:r>
              <a:rPr lang="en-US" sz="1200" b="0" kern="1200" dirty="0" err="1">
                <a:solidFill>
                  <a:schemeClr val="tx1"/>
                </a:solidFill>
                <a:effectLst/>
                <a:latin typeface="+mn-lt"/>
                <a:ea typeface="+mn-ea"/>
                <a:cs typeface="+mn-cs"/>
              </a:rPr>
              <a:t>sower</a:t>
            </a:r>
            <a:r>
              <a:rPr lang="en-US" sz="1200" b="0" kern="1200" dirty="0">
                <a:solidFill>
                  <a:schemeClr val="tx1"/>
                </a:solidFill>
                <a:effectLst/>
                <a:latin typeface="+mn-lt"/>
                <a:ea typeface="+mn-ea"/>
                <a:cs typeface="+mn-cs"/>
              </a:rPr>
              <a:t> scatters seed, then life develops “he knoweth not how”—growth is real but largely hidden, reminding us that God causes spiritual increase beyond human control. In the mustard-seed parable, the smallest beginning becomes a sheltering plant, teaching that God loves to start small and expand His reign until it blesses many. Together, they encourage faithful sowing, patient trust, and hopeful expectation of harvest.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Ephesians 4:4–6, 11–18</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 grounds the church in unity: one body, one Spirit, one hope; one Lord, one faith, one baptism; one God and Father. That unity is protected and matured through Christ’s gifts—apostles, prophets, evangelists, pastors, and teachers—given to equip the saints for ministry and build up the body. The goal is maturity “unto the measure of the stature of the fulness of Christ,” so believers aren’t tossed by false doctrine. Growth happens as each part supplies what it should, speaking truth in love under Christ the Head.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Biblical unity is not sameness; it is shared allegiance to Christ and shared life in the Spirit. Healthy churches don’t turn members into spectators—leaders equip saints to serve. Maturity shows up in doctrinal stability, honest love, and coordinated ministry where every believer contributes. When truth is detached from love, we bruise the body; when love is detached from truth, we weaken it. Paul’s warning about Gentile “vanity” reminds us that the church must look different—renewed minds, transformed lifestyles, and Christlike growth together.</a:t>
            </a:r>
          </a:p>
          <a:p>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Mark 4:26-</a:t>
            </a:r>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2 ERV</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Uses a Story About Seed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26 Then Jesus said, “God’s kingdom is like a man who plants seed in the ground. 27 The seed begins to grow. It grows night and day. It doesn’t matter whether the man is sleeping or awake, the seed still grows. He doesn’t know how it happens. 28 Without any help the ground produces grain. First the plant grows, then the head, and then all the grain in the head. 29 When the grain is ready, the man cuts it. This is the harvest time.”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Is God’s Kingdom Like?</a:t>
            </a:r>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3</a:t>
            </a:r>
            <a:r>
              <a:rPr lang="en-US" sz="1200" kern="1200" dirty="0">
                <a:solidFill>
                  <a:schemeClr val="tx1"/>
                </a:solidFill>
                <a:effectLst/>
                <a:latin typeface="+mn-lt"/>
                <a:ea typeface="+mn-ea"/>
                <a:cs typeface="+mn-cs"/>
              </a:rPr>
              <a:t>0 Then Jesus said, “What can I use to show you what God’s kingdom is like? What story can I use to explain it? </a:t>
            </a:r>
            <a:r>
              <a:rPr lang="en-US" sz="1200" b="1" kern="1200" cap="all" dirty="0">
                <a:solidFill>
                  <a:schemeClr val="tx1"/>
                </a:solidFill>
                <a:effectLst/>
                <a:latin typeface="+mn-lt"/>
                <a:ea typeface="+mn-ea"/>
                <a:cs typeface="+mn-cs"/>
              </a:rPr>
              <a:t>3</a:t>
            </a:r>
            <a:r>
              <a:rPr lang="en-US" sz="1200" kern="1200" dirty="0">
                <a:solidFill>
                  <a:schemeClr val="tx1"/>
                </a:solidFill>
                <a:effectLst/>
                <a:latin typeface="+mn-lt"/>
                <a:ea typeface="+mn-ea"/>
                <a:cs typeface="+mn-cs"/>
              </a:rPr>
              <a:t>1 God’s kingdom is like a mustard seed, which is smaller than any other seed on earth that you can plant. </a:t>
            </a:r>
            <a:r>
              <a:rPr lang="en-US" sz="1200" b="1" kern="1200" cap="all" dirty="0">
                <a:solidFill>
                  <a:schemeClr val="tx1"/>
                </a:solidFill>
                <a:effectLst/>
                <a:latin typeface="+mn-lt"/>
                <a:ea typeface="+mn-ea"/>
                <a:cs typeface="+mn-cs"/>
              </a:rPr>
              <a:t>3</a:t>
            </a:r>
            <a:r>
              <a:rPr lang="en-US" sz="1200" kern="1200" dirty="0">
                <a:solidFill>
                  <a:schemeClr val="tx1"/>
                </a:solidFill>
                <a:effectLst/>
                <a:latin typeface="+mn-lt"/>
                <a:ea typeface="+mn-ea"/>
                <a:cs typeface="+mn-cs"/>
              </a:rPr>
              <a:t>2 But when you plant it, it grows and becomes the largest of all the plants in your garden. It has branches that are very big. The wild birds can come and make nests there and be protected from the sun.”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Ephesians 4:4-6 ERV</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There is one body and one Spirit, and God chose you to have one hope. 5 There is one Lord, one faith, and one baptism. 6 There is one God and Father of us all, who rules over everyone. He works through all of us and in all of us.</a:t>
            </a:r>
          </a:p>
          <a:p>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BB98531-EBAC-4738-AC3B-4AA42F6013B1}" type="slidenum">
              <a:rPr lang="en-US" smtClean="0"/>
              <a:pPr/>
              <a:t>3</a:t>
            </a:fld>
            <a:endParaRPr lang="en-US"/>
          </a:p>
        </p:txBody>
      </p:sp>
    </p:spTree>
    <p:extLst>
      <p:ext uri="{BB962C8B-B14F-4D97-AF65-F5344CB8AC3E}">
        <p14:creationId xmlns:p14="http://schemas.microsoft.com/office/powerpoint/2010/main" val="758811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55000" lnSpcReduction="20000"/>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writer uses Nebraska corn as a picture of surprising, almost “audible” growth to prepare us for Jesus’ seed parables. The point is that God often works like a field: steady, powerful growth that can seem quiet at first, then suddenly becomes undeniable. Jesus used farming because ordinary people understood this truth—life multiplies when the conditions are right, and growth follows God-built processes, not human hype.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work can grow faster and farther than we expect—so Jesus uses seed-and-field pictures to teach how spiritual growth happens. </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Metaphors make spiritual truth clear: </a:t>
            </a:r>
            <a:r>
              <a:rPr lang="en-US" sz="1200" b="0" kern="1200" dirty="0">
                <a:solidFill>
                  <a:schemeClr val="tx1"/>
                </a:solidFill>
                <a:effectLst/>
                <a:latin typeface="+mn-lt"/>
                <a:ea typeface="+mn-ea"/>
                <a:cs typeface="+mn-cs"/>
              </a:rPr>
              <a:t>God uses familiar images (agriculture, architecture) to teach unseen realities.</a:t>
            </a:r>
          </a:p>
          <a:p>
            <a:pPr lvl="1"/>
            <a:r>
              <a:rPr lang="en-US" sz="1200" b="1" kern="1200" dirty="0">
                <a:solidFill>
                  <a:schemeClr val="tx1"/>
                </a:solidFill>
                <a:effectLst/>
                <a:latin typeface="+mn-lt"/>
                <a:ea typeface="+mn-ea"/>
                <a:cs typeface="+mn-cs"/>
              </a:rPr>
              <a:t>2. Parables compare the known to the unknown: </a:t>
            </a:r>
            <a:r>
              <a:rPr lang="en-US" sz="1200" b="0" kern="1200" dirty="0">
                <a:solidFill>
                  <a:schemeClr val="tx1"/>
                </a:solidFill>
                <a:effectLst/>
                <a:latin typeface="+mn-lt"/>
                <a:ea typeface="+mn-ea"/>
                <a:cs typeface="+mn-cs"/>
              </a:rPr>
              <a:t>Jesus connects everyday life to kingdom truth so hearers can understand and respond.</a:t>
            </a:r>
          </a:p>
          <a:p>
            <a:pPr lvl="1"/>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Kingdom growth and church growth belong together: </a:t>
            </a:r>
            <a:r>
              <a:rPr lang="en-US" sz="1200" b="0" kern="1200" dirty="0">
                <a:solidFill>
                  <a:schemeClr val="tx1"/>
                </a:solidFill>
                <a:effectLst/>
                <a:latin typeface="+mn-lt"/>
                <a:ea typeface="+mn-ea"/>
                <a:cs typeface="+mn-cs"/>
              </a:rPr>
              <a:t>Mark shows the kingdom advancing; Ephesians calls believers to mature in unity for God’s glory.</a:t>
            </a:r>
          </a:p>
          <a:p>
            <a:r>
              <a:rPr lang="en-US" sz="1200" b="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Three Life Lessons</a:t>
            </a:r>
            <a:endParaRPr lang="en-US" sz="1200" kern="1200" dirty="0">
              <a:solidFill>
                <a:schemeClr val="tx1"/>
              </a:solidFill>
              <a:effectLst/>
              <a:latin typeface="+mn-lt"/>
              <a:ea typeface="+mn-ea"/>
              <a:cs typeface="+mn-cs"/>
            </a:endParaRPr>
          </a:p>
          <a:p>
            <a:pPr lvl="1"/>
            <a:r>
              <a:rPr lang="en-US" sz="1200" b="0" kern="1200" dirty="0">
                <a:solidFill>
                  <a:schemeClr val="tx1"/>
                </a:solidFill>
                <a:effectLst/>
                <a:latin typeface="+mn-lt"/>
                <a:ea typeface="+mn-ea"/>
                <a:cs typeface="+mn-cs"/>
              </a:rPr>
              <a:t>1. </a:t>
            </a:r>
            <a:r>
              <a:rPr lang="en-US" sz="1200" b="1" kern="1200" dirty="0">
                <a:solidFill>
                  <a:schemeClr val="tx1"/>
                </a:solidFill>
                <a:effectLst/>
                <a:latin typeface="+mn-lt"/>
                <a:ea typeface="+mn-ea"/>
                <a:cs typeface="+mn-cs"/>
              </a:rPr>
              <a:t>Let God’s Word “paint pictures” </a:t>
            </a:r>
            <a:r>
              <a:rPr lang="en-US" sz="1200" b="0" kern="1200" dirty="0">
                <a:solidFill>
                  <a:schemeClr val="tx1"/>
                </a:solidFill>
                <a:effectLst/>
                <a:latin typeface="+mn-lt"/>
                <a:ea typeface="+mn-ea"/>
                <a:cs typeface="+mn-cs"/>
              </a:rPr>
              <a:t>for you—ask what the image reveals about God and your calling.</a:t>
            </a:r>
          </a:p>
          <a:p>
            <a:pPr lvl="1"/>
            <a:r>
              <a:rPr lang="en-US" sz="1200" b="0" kern="1200" dirty="0">
                <a:solidFill>
                  <a:schemeClr val="tx1"/>
                </a:solidFill>
                <a:effectLst/>
                <a:latin typeface="+mn-lt"/>
                <a:ea typeface="+mn-ea"/>
                <a:cs typeface="+mn-cs"/>
              </a:rPr>
              <a:t>2</a:t>
            </a:r>
            <a:r>
              <a:rPr lang="en-US" sz="1200" b="1" kern="1200" dirty="0">
                <a:solidFill>
                  <a:schemeClr val="tx1"/>
                </a:solidFill>
                <a:effectLst/>
                <a:latin typeface="+mn-lt"/>
                <a:ea typeface="+mn-ea"/>
                <a:cs typeface="+mn-cs"/>
              </a:rPr>
              <a:t>. Don’t just admire parables; </a:t>
            </a:r>
            <a:r>
              <a:rPr lang="en-US" sz="1200" b="0" kern="1200" dirty="0">
                <a:solidFill>
                  <a:schemeClr val="tx1"/>
                </a:solidFill>
                <a:effectLst/>
                <a:latin typeface="+mn-lt"/>
                <a:ea typeface="+mn-ea"/>
                <a:cs typeface="+mn-cs"/>
              </a:rPr>
              <a:t>obey their point—kingdom truth always calls for repentance, faith, and action.</a:t>
            </a:r>
          </a:p>
          <a:p>
            <a:pPr lvl="1"/>
            <a:r>
              <a:rPr lang="en-US" sz="1200" b="0" kern="1200" cap="all" dirty="0">
                <a:solidFill>
                  <a:schemeClr val="tx1"/>
                </a:solidFill>
                <a:effectLst/>
                <a:latin typeface="+mn-lt"/>
                <a:ea typeface="+mn-ea"/>
                <a:cs typeface="+mn-cs"/>
              </a:rPr>
              <a:t>3</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Measure growth biblically: </a:t>
            </a:r>
            <a:r>
              <a:rPr lang="en-US" sz="1200" b="0" i="1" u="sng" kern="1200" dirty="0">
                <a:solidFill>
                  <a:schemeClr val="tx1"/>
                </a:solidFill>
                <a:effectLst/>
                <a:highlight>
                  <a:srgbClr val="FFFF00"/>
                </a:highlight>
                <a:latin typeface="+mn-lt"/>
                <a:ea typeface="+mn-ea"/>
                <a:cs typeface="+mn-cs"/>
              </a:rPr>
              <a:t>not only numbers or activity, but deeper unity, maturity, and Christlike character in the body.</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Nebraska’s cornfields show how quickly a crop can grow—sometimes so fast it seems you can hear it. The author notes that Jesus’ world didn’t have modern corn, but it did have fertile fields and fast-growing plants in Galilee. That’s why Jesus often taught with farming parables: they illustrate how God produces real growth from small beginnings.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Small starts can become overwhelming results—seedlings turn into towering stalks.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Growth is real even when it’s gradual or hidden; over time it becomes obvious.</a:t>
            </a:r>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Jesus used everyday agriculture because it clearly pictures how the kingdom and faith develop.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Don’t despise beginnings: the “May seedling” stage is not failure; it’s foundation.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Be consistent with what feeds growth—prayer, Scripture, obedience, and fellowship are like moisture and fertilizer.</a:t>
            </a:r>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Trust God’s process: you may not control the pace, but faithful planting and patience often lead to a harvest.</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55764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92500"/>
          </a:bodyPr>
          <a:lstStyle/>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uses everyday pictures to show that His kingdom is growing and His people must grow together in unity and maturity.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explains why Scripture uses metaphors and parables: God takes familiar pictures (farming, buildings, family life) to teach spiritual realities that would otherwise be hard to grasp. The images of growth emphasize two truths at once—God’s reign is advancing in the world, and God’s people are being formed and strengthened together. Mark highlights kingdom growth through parables; Ephesians calls the church to grow in unity and maturity, even under pressure, showing that growth is both God’s work and our shared responsibility.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Scripture often teaches through metaphors like vines, branches, and buildings to show how God’s people develop and how His reign spreads. Jesus especially used parables—simple illustrations from daily life—to explain kingdom truths. Many parables compare the kingdom to something common, sometimes through stories and sometimes through observations. Mark records parables that stress kingdom growth, and Paul’s prison letter to the Ephesians urges believers to grow in unity and honor God, showing that these teachings also shape Jesus’ intentions for the church.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37144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85000" lnSpcReduction="20000"/>
          </a:bodyPr>
          <a:lstStyle/>
          <a:p>
            <a:r>
              <a:rPr lang="en-US" sz="1200" b="1" kern="1200" dirty="0">
                <a:solidFill>
                  <a:schemeClr val="tx1"/>
                </a:solidFill>
                <a:effectLst/>
                <a:latin typeface="+mn-lt"/>
                <a:ea typeface="+mn-ea"/>
                <a:cs typeface="+mn-cs"/>
              </a:rPr>
              <a:t>Main Message Across All Scriptures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God grows His kingdom and His people. </a:t>
            </a:r>
            <a:r>
              <a:rPr lang="en-US" sz="1200" b="0" kern="1200" dirty="0">
                <a:solidFill>
                  <a:schemeClr val="tx1"/>
                </a:solidFill>
                <a:effectLst/>
                <a:latin typeface="+mn-lt"/>
                <a:ea typeface="+mn-ea"/>
                <a:cs typeface="+mn-cs"/>
              </a:rPr>
              <a:t>In Mark, </a:t>
            </a:r>
            <a:r>
              <a:rPr lang="en-US" sz="1200" b="0" u="sng" kern="1200" dirty="0">
                <a:solidFill>
                  <a:schemeClr val="tx1"/>
                </a:solidFill>
                <a:effectLst/>
                <a:latin typeface="+mn-lt"/>
                <a:ea typeface="+mn-ea"/>
                <a:cs typeface="+mn-cs"/>
              </a:rPr>
              <a:t>growth is God’s mysterious, steady work </a:t>
            </a:r>
            <a:r>
              <a:rPr lang="en-US" sz="1200" b="0" kern="1200" dirty="0">
                <a:solidFill>
                  <a:schemeClr val="tx1"/>
                </a:solidFill>
                <a:effectLst/>
                <a:latin typeface="+mn-lt"/>
                <a:ea typeface="+mn-ea"/>
                <a:cs typeface="+mn-cs"/>
              </a:rPr>
              <a:t>from small beginnings to worldwide blessing—</a:t>
            </a:r>
            <a:r>
              <a:rPr lang="en-US" sz="1200" b="0" u="sng" kern="1200" dirty="0">
                <a:solidFill>
                  <a:schemeClr val="tx1"/>
                </a:solidFill>
                <a:effectLst/>
                <a:latin typeface="+mn-lt"/>
                <a:ea typeface="+mn-ea"/>
                <a:cs typeface="+mn-cs"/>
              </a:rPr>
              <a:t>our call is faithful sowing and patient trust</a:t>
            </a:r>
            <a:r>
              <a:rPr lang="en-US" sz="1200" b="0" kern="1200" dirty="0">
                <a:solidFill>
                  <a:schemeClr val="tx1"/>
                </a:solidFill>
                <a:effectLst/>
                <a:latin typeface="+mn-lt"/>
                <a:ea typeface="+mn-ea"/>
                <a:cs typeface="+mn-cs"/>
              </a:rPr>
              <a:t>. In Ephesians, </a:t>
            </a:r>
            <a:r>
              <a:rPr lang="en-US" sz="1200" b="0" u="sng" kern="1200" dirty="0">
                <a:solidFill>
                  <a:schemeClr val="tx1"/>
                </a:solidFill>
                <a:effectLst/>
                <a:latin typeface="+mn-lt"/>
                <a:ea typeface="+mn-ea"/>
                <a:cs typeface="+mn-cs"/>
              </a:rPr>
              <a:t>that growth must be protected and shaped into unity and maturity</a:t>
            </a:r>
            <a:r>
              <a:rPr lang="en-US" sz="1200" b="0" kern="1200" dirty="0">
                <a:solidFill>
                  <a:schemeClr val="tx1"/>
                </a:solidFill>
                <a:effectLst/>
                <a:latin typeface="+mn-lt"/>
                <a:ea typeface="+mn-ea"/>
                <a:cs typeface="+mn-cs"/>
              </a:rPr>
              <a:t> through the </a:t>
            </a:r>
            <a:r>
              <a:rPr lang="en-US" sz="1200" b="0" u="sng" kern="1200" dirty="0">
                <a:solidFill>
                  <a:schemeClr val="tx1"/>
                </a:solidFill>
                <a:effectLst/>
                <a:latin typeface="+mn-lt"/>
                <a:ea typeface="+mn-ea"/>
                <a:cs typeface="+mn-cs"/>
              </a:rPr>
              <a:t>shared “seven ones” and Christ-given leaders </a:t>
            </a:r>
            <a:r>
              <a:rPr lang="en-US" sz="1200" b="0" kern="1200" dirty="0">
                <a:solidFill>
                  <a:schemeClr val="tx1"/>
                </a:solidFill>
                <a:effectLst/>
                <a:latin typeface="+mn-lt"/>
                <a:ea typeface="+mn-ea"/>
                <a:cs typeface="+mn-cs"/>
              </a:rPr>
              <a:t>who equip the saints. Together, </a:t>
            </a:r>
            <a:r>
              <a:rPr lang="en-US" sz="1200" b="1" i="1" u="sng" kern="1200" dirty="0">
                <a:solidFill>
                  <a:schemeClr val="tx1"/>
                </a:solidFill>
                <a:effectLst/>
                <a:latin typeface="+mn-lt"/>
                <a:ea typeface="+mn-ea"/>
                <a:cs typeface="+mn-cs"/>
              </a:rPr>
              <a:t>these texts teach that true success is not merely numbers, but a united, Christlike church—speaking truth in love, resisting deception, and trusting God to give the increase until the final harvest.</a:t>
            </a:r>
          </a:p>
          <a:p>
            <a:r>
              <a:rPr lang="en-US" sz="1200" kern="1200" dirty="0">
                <a:solidFill>
                  <a:schemeClr val="tx1"/>
                </a:solidFill>
                <a:effectLst/>
                <a:latin typeface="+mn-lt"/>
                <a:ea typeface="+mn-ea"/>
                <a:cs typeface="+mn-cs"/>
              </a:rPr>
              <a:t>&gt;&lt;&gt;&lt;&gt;&lt;&gt;&lt;&gt;&lt;&gt;&lt;&gt;&lt;&gt;&lt;&gt;&lt;&gt;&lt;&gt;&lt;&gt;&lt;&gt;&lt;&gt;</a:t>
            </a:r>
          </a:p>
          <a:p>
            <a:r>
              <a:rPr lang="en-US" sz="1200" b="1" kern="1200" dirty="0">
                <a:solidFill>
                  <a:schemeClr val="tx1"/>
                </a:solidFill>
                <a:effectLst/>
                <a:latin typeface="+mn-lt"/>
                <a:ea typeface="+mn-ea"/>
                <a:cs typeface="+mn-cs"/>
              </a:rPr>
              <a:t>Mark 4:26</a:t>
            </a:r>
            <a:r>
              <a:rPr lang="en-US" altLang="zh-CN" sz="1200" b="1" kern="1200" dirty="0">
                <a:solidFill>
                  <a:schemeClr val="tx1"/>
                </a:solidFill>
                <a:effectLst/>
                <a:latin typeface="+mn-lt"/>
                <a:ea typeface="+mn-ea"/>
                <a:cs typeface="+mn-cs"/>
              </a:rPr>
              <a:t>–</a:t>
            </a:r>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2 </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Analysis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teaches that God’s kingdom grows by God’s power, often quietly and beyond human control. The </a:t>
            </a:r>
            <a:r>
              <a:rPr lang="en-US" sz="1200" b="1" kern="1200" dirty="0" err="1">
                <a:solidFill>
                  <a:schemeClr val="tx1"/>
                </a:solidFill>
                <a:effectLst/>
                <a:latin typeface="+mn-lt"/>
                <a:ea typeface="+mn-ea"/>
                <a:cs typeface="+mn-cs"/>
              </a:rPr>
              <a:t>sower</a:t>
            </a:r>
            <a:r>
              <a:rPr lang="en-US" sz="1200" b="1" kern="1200" dirty="0">
                <a:solidFill>
                  <a:schemeClr val="tx1"/>
                </a:solidFill>
                <a:effectLst/>
                <a:latin typeface="+mn-lt"/>
                <a:ea typeface="+mn-ea"/>
                <a:cs typeface="+mn-cs"/>
              </a:rPr>
              <a:t> scatters seed, but the life and timing of growth happen “he knoweth not how,” showing God’s hidden work in hearts and communities. The mustard seed pictures God’s pattern of small beginnings producing great outcomes—growth that becomes a blessing and shelter to many. The disciple’s role is faithful sowing; God’s role is giving increase and bringing harvest in His time.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Mark 4:26</a:t>
            </a:r>
            <a:r>
              <a:rPr lang="en-US" altLang="zh-CN" sz="1200" b="1" kern="1200" dirty="0">
                <a:solidFill>
                  <a:schemeClr val="tx1"/>
                </a:solidFill>
                <a:effectLst/>
                <a:latin typeface="+mn-lt"/>
                <a:ea typeface="+mn-ea"/>
                <a:cs typeface="+mn-cs"/>
              </a:rPr>
              <a:t>–</a:t>
            </a:r>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2 </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Summary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kingdom starts small and grows steadily, often unseen at first, until it becomes widespread and fruitful. We sow; God makes it grow.</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Mark 4:26</a:t>
            </a:r>
            <a:r>
              <a:rPr lang="en-US" altLang="zh-CN" sz="1200" b="1" kern="1200" dirty="0">
                <a:solidFill>
                  <a:schemeClr val="tx1"/>
                </a:solidFill>
                <a:effectLst/>
                <a:latin typeface="+mn-lt"/>
                <a:ea typeface="+mn-ea"/>
                <a:cs typeface="+mn-cs"/>
              </a:rPr>
              <a:t>–</a:t>
            </a:r>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2 </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Commentary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These parables correct impatience and fear in ministry. We cannot force spiritual change, but we can scatter the seed of the Word with consistency and faith. God works while we “sleep and rise,” advancing His reign even when we don’t see progress. Never despise small beginnings—God can turn a “mustard seed” effort into a refuge for many. Our peace comes from trusting the Lord of the harvest, not from chasing visible proof.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________________________________________</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Ephesians 4:4</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6, 11</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18 </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Analysis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 grounds the church in unity: one body, one Spirit, one hope; one Lord, one faith, one baptism; one God and Father. Christ then gives leaders—apostles, prophets, evangelists, pastors, teachers—to equip the saints for ministry so the whole body grows into maturity, “the fulness of Christ.” This maturity brings stability against false doctrine and deception. Growth is not merely individual; it is corporate, as the body speaks truth in love and is joined together under Christ the Head.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Ephesians 4:4</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6, 11</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18 </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Summary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church is unified by shared gospel realities and is matured through Christ-given leaders who equip believers to serve, grow, discern truth, and become Christlike together.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Ephesians 4:4</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6, 11</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18 </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Commentary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Biblical unity is built on essentials, not preferences. As membership increases, opinions multiply, so the church must anchor itself in the “seven ones” and grow up through sound teaching. Godly leadership is not for control but for equipping—turning spectators into servants and protecting the flock from error. Maturity looks like doctrinal steadiness, loving truthfulness, and a shared life that rejects the old, hardened ways of the world. A healthy body reflects its Head: Jesus Christ.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________________________________________</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933546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r>
              <a:rPr lang="en-US" sz="1200" b="1" u="sng" kern="1200" dirty="0">
                <a:solidFill>
                  <a:schemeClr val="tx1"/>
                </a:solidFill>
                <a:effectLst/>
                <a:latin typeface="+mn-lt"/>
                <a:ea typeface="+mn-ea"/>
                <a:cs typeface="+mn-cs"/>
              </a:rPr>
              <a:t>GOD’S KINGDOM IS HERE BECAUSE CHRIST HAS COME, BUT IT WILL BE FULLY REVEALED WHEN CHRIST RETURNS.</a:t>
            </a:r>
            <a:r>
              <a:rPr lang="en-US" sz="1200" b="0" u="sng"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Jesus began </a:t>
            </a:r>
            <a:r>
              <a:rPr lang="en-US" sz="1200" b="0" i="1" u="sng" kern="1200" dirty="0">
                <a:solidFill>
                  <a:schemeClr val="tx1"/>
                </a:solidFill>
                <a:effectLst/>
                <a:latin typeface="+mn-lt"/>
                <a:ea typeface="+mn-ea"/>
                <a:cs typeface="+mn-cs"/>
              </a:rPr>
              <a:t>God’s reign through His ministry, death, and resurrection</a:t>
            </a:r>
            <a:r>
              <a:rPr lang="en-US" sz="1200" b="0" kern="1200" dirty="0">
                <a:solidFill>
                  <a:schemeClr val="tx1"/>
                </a:solidFill>
                <a:effectLst/>
                <a:latin typeface="+mn-lt"/>
                <a:ea typeface="+mn-ea"/>
                <a:cs typeface="+mn-cs"/>
              </a:rPr>
              <a:t>, yet we do not see that reign completed in the world</a:t>
            </a:r>
            <a:r>
              <a:rPr lang="en-US" sz="1200" b="1" kern="1200" dirty="0">
                <a:solidFill>
                  <a:schemeClr val="tx1"/>
                </a:solidFill>
                <a:effectLst/>
                <a:latin typeface="+mn-lt"/>
                <a:ea typeface="+mn-ea"/>
                <a:cs typeface="+mn-cs"/>
              </a:rPr>
              <a:t>. For now, our experience of God is real but limited—like seeing a reflection.</a:t>
            </a:r>
            <a:r>
              <a:rPr lang="en-US" sz="1200" b="0"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WHEN CHRIST RETURNS, WE WILL KNOW FULLY AND THE WHOLE EARTH WILL REJOICE UNDER GOD’S OPENLY DISPLAYED RULE.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0" kern="1200" dirty="0">
                <a:solidFill>
                  <a:schemeClr val="tx1"/>
                </a:solidFill>
                <a:effectLst/>
                <a:latin typeface="+mn-lt"/>
                <a:ea typeface="+mn-ea"/>
                <a:cs typeface="+mn-cs"/>
              </a:rPr>
              <a:t>1. </a:t>
            </a:r>
            <a:r>
              <a:rPr lang="en-US" sz="1200" b="1" kern="1200" dirty="0">
                <a:solidFill>
                  <a:schemeClr val="tx1"/>
                </a:solidFill>
                <a:effectLst/>
                <a:latin typeface="+mn-lt"/>
                <a:ea typeface="+mn-ea"/>
                <a:cs typeface="+mn-cs"/>
              </a:rPr>
              <a:t>Inaugurated reign: </a:t>
            </a:r>
            <a:r>
              <a:rPr lang="en-US" sz="1200" b="0" kern="1200" dirty="0">
                <a:solidFill>
                  <a:schemeClr val="tx1"/>
                </a:solidFill>
                <a:effectLst/>
                <a:latin typeface="+mn-lt"/>
                <a:ea typeface="+mn-ea"/>
                <a:cs typeface="+mn-cs"/>
              </a:rPr>
              <a:t>Jesus has already established His kingship and the kingdom is truly present.</a:t>
            </a:r>
          </a:p>
          <a:p>
            <a:pPr lvl="1"/>
            <a:r>
              <a:rPr lang="en-US" sz="1200" b="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Future completion: </a:t>
            </a:r>
            <a:r>
              <a:rPr lang="en-US" sz="1200" b="0" kern="1200" dirty="0">
                <a:solidFill>
                  <a:schemeClr val="tx1"/>
                </a:solidFill>
                <a:effectLst/>
                <a:latin typeface="+mn-lt"/>
                <a:ea typeface="+mn-ea"/>
                <a:cs typeface="+mn-cs"/>
              </a:rPr>
              <a:t>The kingdom is not yet fully visible or uncontested; its fullness awaits Christ’s return.</a:t>
            </a:r>
          </a:p>
          <a:p>
            <a:pPr lvl="1"/>
            <a:r>
              <a:rPr lang="en-US" sz="1200" b="0" kern="1200" cap="all" dirty="0">
                <a:solidFill>
                  <a:schemeClr val="tx1"/>
                </a:solidFill>
                <a:effectLst/>
                <a:latin typeface="+mn-lt"/>
                <a:ea typeface="+mn-ea"/>
                <a:cs typeface="+mn-cs"/>
              </a:rPr>
              <a:t>3</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Present limitation, future clarity: </a:t>
            </a:r>
            <a:r>
              <a:rPr lang="en-US" sz="1200" b="0" kern="1200" dirty="0">
                <a:solidFill>
                  <a:schemeClr val="tx1"/>
                </a:solidFill>
                <a:effectLst/>
                <a:latin typeface="+mn-lt"/>
                <a:ea typeface="+mn-ea"/>
                <a:cs typeface="+mn-cs"/>
              </a:rPr>
              <a:t>We know God truly now, but later we will see “face to face” and celebrate His complete victory.</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a:t>
            </a:r>
            <a:endParaRPr lang="en-US" sz="1200" kern="1200" dirty="0">
              <a:solidFill>
                <a:schemeClr val="tx1"/>
              </a:solidFill>
              <a:effectLst/>
              <a:latin typeface="+mn-lt"/>
              <a:ea typeface="+mn-ea"/>
              <a:cs typeface="+mn-cs"/>
            </a:endParaRPr>
          </a:p>
          <a:p>
            <a:pPr lvl="1"/>
            <a:r>
              <a:rPr lang="en-US" sz="1200" b="0" kern="1200" dirty="0">
                <a:solidFill>
                  <a:schemeClr val="tx1"/>
                </a:solidFill>
                <a:effectLst/>
                <a:latin typeface="+mn-lt"/>
                <a:ea typeface="+mn-ea"/>
                <a:cs typeface="+mn-cs"/>
              </a:rPr>
              <a:t>1. </a:t>
            </a:r>
            <a:r>
              <a:rPr lang="en-US" sz="1200" b="1" kern="1200" dirty="0">
                <a:solidFill>
                  <a:schemeClr val="tx1"/>
                </a:solidFill>
                <a:effectLst/>
                <a:latin typeface="+mn-lt"/>
                <a:ea typeface="+mn-ea"/>
                <a:cs typeface="+mn-cs"/>
              </a:rPr>
              <a:t>Stay hopeful: </a:t>
            </a:r>
            <a:r>
              <a:rPr lang="en-US" sz="1200" b="0" kern="1200" dirty="0">
                <a:solidFill>
                  <a:schemeClr val="tx1"/>
                </a:solidFill>
                <a:effectLst/>
                <a:latin typeface="+mn-lt"/>
                <a:ea typeface="+mn-ea"/>
                <a:cs typeface="+mn-cs"/>
              </a:rPr>
              <a:t>slow progress doesn’t mean failure—God’s kingdom is advancing even when unseen.</a:t>
            </a:r>
          </a:p>
          <a:p>
            <a:pPr lvl="1"/>
            <a:r>
              <a:rPr lang="en-US" sz="1200" b="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Stay faithful: </a:t>
            </a:r>
            <a:r>
              <a:rPr lang="en-US" sz="1200" b="0" kern="1200" dirty="0">
                <a:solidFill>
                  <a:schemeClr val="tx1"/>
                </a:solidFill>
                <a:effectLst/>
                <a:latin typeface="+mn-lt"/>
                <a:ea typeface="+mn-ea"/>
                <a:cs typeface="+mn-cs"/>
              </a:rPr>
              <a:t>live under Christ’s rule now through obedience, witness, and holiness.</a:t>
            </a:r>
          </a:p>
          <a:p>
            <a:pPr lvl="1"/>
            <a:r>
              <a:rPr lang="en-US" sz="1200" b="0" kern="1200" cap="all" dirty="0">
                <a:solidFill>
                  <a:schemeClr val="tx1"/>
                </a:solidFill>
                <a:effectLst/>
                <a:latin typeface="+mn-lt"/>
                <a:ea typeface="+mn-ea"/>
                <a:cs typeface="+mn-cs"/>
              </a:rPr>
              <a:t>3</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Stay patient: </a:t>
            </a:r>
            <a:r>
              <a:rPr lang="en-US" sz="1200" b="0" kern="1200" dirty="0">
                <a:solidFill>
                  <a:schemeClr val="tx1"/>
                </a:solidFill>
                <a:effectLst/>
                <a:latin typeface="+mn-lt"/>
                <a:ea typeface="+mn-ea"/>
                <a:cs typeface="+mn-cs"/>
              </a:rPr>
              <a:t>suffering and injustice are temporary; the returning King will make all things right.</a:t>
            </a:r>
          </a:p>
          <a:p>
            <a:pPr lvl="1"/>
            <a:r>
              <a:rPr lang="en-US" sz="1200" b="0" kern="1200" dirty="0">
                <a:solidFill>
                  <a:schemeClr val="tx1"/>
                </a:solidFill>
                <a:effectLst/>
                <a:latin typeface="+mn-lt"/>
                <a:ea typeface="+mn-ea"/>
                <a:cs typeface="+mn-cs"/>
              </a:rPr>
              <a:t>Analysis</a:t>
            </a:r>
          </a:p>
          <a:p>
            <a:pPr lvl="1"/>
            <a:r>
              <a:rPr lang="en-US" sz="1200" b="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This paragraph explains “already/not yet” kingdom living: Jesus truly inaugurated God’s reign in His first coming, yet the kingdom is not fully consummated until His return. So believers live in a tension—Christ is King now, but the world still bears sin’s scars and resists His rule. The parables help us understand why growth can seem slow, hidden, or opposed: the kingdom is present and advancing, but the final harvest is future. Paul’s “mirror” image captures our partial sight now and our perfect sight later.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7</a:t>
            </a:fld>
            <a:endParaRPr lang="en-US"/>
          </a:p>
        </p:txBody>
      </p:sp>
    </p:spTree>
    <p:extLst>
      <p:ext uri="{BB962C8B-B14F-4D97-AF65-F5344CB8AC3E}">
        <p14:creationId xmlns:p14="http://schemas.microsoft.com/office/powerpoint/2010/main" val="2361693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47500" lnSpcReduction="20000"/>
          </a:bodyPr>
          <a:lstStyle/>
          <a:p>
            <a:r>
              <a:rPr lang="en-US" sz="1200" b="1" kern="1200" dirty="0">
                <a:solidFill>
                  <a:schemeClr val="tx1"/>
                </a:solidFill>
                <a:effectLst/>
                <a:latin typeface="+mn-lt"/>
                <a:ea typeface="+mn-ea"/>
                <a:cs typeface="+mn-cs"/>
              </a:rPr>
              <a:t>BURIED TREASURE.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kingdom has already begun through Christ, but it will be fully revealed and celebrated when Christ returns.</a:t>
            </a:r>
            <a:r>
              <a:rPr lang="en-US" sz="1200" b="0" kern="1200" dirty="0">
                <a:solidFill>
                  <a:schemeClr val="tx1"/>
                </a:solidFill>
                <a:effectLst/>
                <a:latin typeface="+mn-lt"/>
                <a:ea typeface="+mn-ea"/>
                <a:cs typeface="+mn-cs"/>
              </a:rPr>
              <a:t> Jesus established God’s reign through His ministry, death, and resurrection, yet the fullness of that reign is not yet visible in the world. Believers truly know God now, but only in part, like seeing a reflection. When Christ returns, our knowledge will be complete, and the whole earth will openly rejoice under God’s fully revealed rule.</a:t>
            </a:r>
          </a:p>
          <a:p>
            <a:r>
              <a:rPr lang="en-US" sz="1200" b="0" kern="1200" dirty="0">
                <a:solidFill>
                  <a:schemeClr val="tx1"/>
                </a:solidFill>
                <a:effectLst/>
                <a:latin typeface="+mn-lt"/>
                <a:ea typeface="+mn-ea"/>
                <a:cs typeface="+mn-cs"/>
              </a:rPr>
              <a:t>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explains the “already/not yet” nature of God’s kingdom. THROUGH HIS FIRST COMING, JESUS TRULY INAUGURATED GOD’S REIGN, YET THAT REIGN IS NOT FULLY COMPLETED UNTIL HIS RETURN. Believers therefore live in a holy tension: Christ is King now, but the world still shows the effects of sin and resistance to His rule. The parables help explain why kingdom growth can appear slow, hidden, or opposed. God’s reign is real and advancing, but its final harvest lies in the future. Paul’s image of seeing “through a glass, darkly” captures our limited understanding now and the perfect clarity to come.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Inaugurated reign: </a:t>
            </a:r>
            <a:r>
              <a:rPr lang="en-US" sz="1200" b="0" kern="1200" dirty="0">
                <a:solidFill>
                  <a:schemeClr val="tx1"/>
                </a:solidFill>
                <a:effectLst/>
                <a:latin typeface="+mn-lt"/>
                <a:ea typeface="+mn-ea"/>
                <a:cs typeface="+mn-cs"/>
              </a:rPr>
              <a:t>Jesus has already established His kingship, and the kingdom is truly present now.</a:t>
            </a:r>
          </a:p>
          <a:p>
            <a:pPr lvl="1"/>
            <a:r>
              <a:rPr lang="en-US" sz="1200" b="1" kern="1200" dirty="0">
                <a:solidFill>
                  <a:schemeClr val="tx1"/>
                </a:solidFill>
                <a:effectLst/>
                <a:latin typeface="+mn-lt"/>
                <a:ea typeface="+mn-ea"/>
                <a:cs typeface="+mn-cs"/>
              </a:rPr>
              <a:t>2. Future completion: </a:t>
            </a:r>
            <a:r>
              <a:rPr lang="en-US" sz="1200" b="0" kern="1200" dirty="0">
                <a:solidFill>
                  <a:schemeClr val="tx1"/>
                </a:solidFill>
                <a:effectLst/>
                <a:latin typeface="+mn-lt"/>
                <a:ea typeface="+mn-ea"/>
                <a:cs typeface="+mn-cs"/>
              </a:rPr>
              <a:t>God’s reign is not yet fully visible or uncontested; its fullness awaits Christ’s return.</a:t>
            </a:r>
          </a:p>
          <a:p>
            <a:pPr lvl="1"/>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Partial sight, future clarity: </a:t>
            </a:r>
            <a:r>
              <a:rPr lang="en-US" sz="1200" b="0" kern="1200" dirty="0">
                <a:solidFill>
                  <a:schemeClr val="tx1"/>
                </a:solidFill>
                <a:effectLst/>
                <a:latin typeface="+mn-lt"/>
                <a:ea typeface="+mn-ea"/>
                <a:cs typeface="+mn-cs"/>
              </a:rPr>
              <a:t>We know God genuinely now, but one day we will see Him “face to face” and rejoice in His complete victory.</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Remain hopeful:</a:t>
            </a:r>
            <a:r>
              <a:rPr lang="en-US" sz="1200" b="0" kern="1200" dirty="0">
                <a:solidFill>
                  <a:schemeClr val="tx1"/>
                </a:solidFill>
                <a:effectLst/>
                <a:latin typeface="+mn-lt"/>
                <a:ea typeface="+mn-ea"/>
                <a:cs typeface="+mn-cs"/>
              </a:rPr>
              <a:t> slow or hidden growth does not mean failure—God’s kingdom is advancing according to His plan.</a:t>
            </a:r>
          </a:p>
          <a:p>
            <a:pPr lvl="1"/>
            <a:r>
              <a:rPr lang="en-US" sz="1200" b="1" kern="1200" dirty="0">
                <a:solidFill>
                  <a:schemeClr val="tx1"/>
                </a:solidFill>
                <a:effectLst/>
                <a:latin typeface="+mn-lt"/>
                <a:ea typeface="+mn-ea"/>
                <a:cs typeface="+mn-cs"/>
              </a:rPr>
              <a:t>2. Live faithfully: </a:t>
            </a:r>
            <a:r>
              <a:rPr lang="en-US" sz="1200" b="0" kern="1200" dirty="0">
                <a:solidFill>
                  <a:schemeClr val="tx1"/>
                </a:solidFill>
                <a:effectLst/>
                <a:latin typeface="+mn-lt"/>
                <a:ea typeface="+mn-ea"/>
                <a:cs typeface="+mn-cs"/>
              </a:rPr>
              <a:t>submit to Christ’s rule now through obedience, witness, and holy living.</a:t>
            </a:r>
          </a:p>
          <a:p>
            <a:pPr lvl="1"/>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Wait patiently: </a:t>
            </a:r>
            <a:r>
              <a:rPr lang="en-US" sz="1200" b="0" kern="1200" dirty="0">
                <a:solidFill>
                  <a:schemeClr val="tx1"/>
                </a:solidFill>
                <a:effectLst/>
                <a:latin typeface="+mn-lt"/>
                <a:ea typeface="+mn-ea"/>
                <a:cs typeface="+mn-cs"/>
              </a:rPr>
              <a:t>suffering, injustice, and opposition are temporary; the returning King will set all things right.</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&gt;&lt;&gt;&lt;&gt;&lt;&gt;&lt;&gt;&lt;&gt;&lt;&gt;&lt;&gt;&lt;&gt;&lt;&gt;&lt;&gt;&lt;&gt;&lt;&gt;&lt;&gt;&lt;&gt;&lt;&gt;&lt;&gt;&lt;&gt;&lt;&gt;&lt;&gt;&lt;&gt;&lt;&gt;&lt;</a:t>
            </a:r>
          </a:p>
          <a:p>
            <a:r>
              <a:rPr lang="en-US" sz="1200" b="1" kern="1200" dirty="0">
                <a:solidFill>
                  <a:schemeClr val="tx1"/>
                </a:solidFill>
                <a:effectLst/>
                <a:latin typeface="+mn-lt"/>
                <a:ea typeface="+mn-ea"/>
                <a:cs typeface="+mn-cs"/>
              </a:rPr>
              <a:t>BODY METAPHOR   =&gt; The church is one body in Christ: many different believers, united together, each essential and responsible to </a:t>
            </a:r>
            <a:r>
              <a:rPr lang="en-US" sz="1200" b="1" kern="1200" dirty="0" err="1">
                <a:solidFill>
                  <a:schemeClr val="tx1"/>
                </a:solidFill>
                <a:effectLst/>
                <a:latin typeface="+mn-lt"/>
                <a:ea typeface="+mn-ea"/>
                <a:cs typeface="+mn-cs"/>
              </a:rPr>
              <a:t>serve.</a:t>
            </a:r>
            <a:r>
              <a:rPr lang="en-US" sz="1200" b="0" kern="1200" dirty="0" err="1">
                <a:solidFill>
                  <a:schemeClr val="tx1"/>
                </a:solidFill>
                <a:effectLst/>
                <a:latin typeface="+mn-lt"/>
                <a:ea typeface="+mn-ea"/>
                <a:cs typeface="+mn-cs"/>
              </a:rPr>
              <a:t>Paul</a:t>
            </a:r>
            <a:r>
              <a:rPr lang="en-US" sz="1200" b="0" kern="1200" dirty="0">
                <a:solidFill>
                  <a:schemeClr val="tx1"/>
                </a:solidFill>
                <a:effectLst/>
                <a:latin typeface="+mn-lt"/>
                <a:ea typeface="+mn-ea"/>
                <a:cs typeface="+mn-cs"/>
              </a:rPr>
              <a:t> uses the body as a picture of the church’s unity and mutual dependence. Like a human body, the church has many parts, each connected and unable to thrive alone. Every believer has a distinct, irreplaceable role, and the whole body functions best when each member embraces both individuality and unity for the good of all.</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Real connection: </a:t>
            </a:r>
            <a:r>
              <a:rPr lang="en-US" sz="1200" b="0" kern="1200" dirty="0">
                <a:solidFill>
                  <a:schemeClr val="tx1"/>
                </a:solidFill>
                <a:effectLst/>
                <a:latin typeface="+mn-lt"/>
                <a:ea typeface="+mn-ea"/>
                <a:cs typeface="+mn-cs"/>
              </a:rPr>
              <a:t>Believers are joined to one another in Christ, not merely associated.</a:t>
            </a:r>
          </a:p>
          <a:p>
            <a:pPr lvl="1"/>
            <a:r>
              <a:rPr lang="en-US" sz="1200" b="1" kern="1200" dirty="0">
                <a:solidFill>
                  <a:schemeClr val="tx1"/>
                </a:solidFill>
                <a:effectLst/>
                <a:latin typeface="+mn-lt"/>
                <a:ea typeface="+mn-ea"/>
                <a:cs typeface="+mn-cs"/>
              </a:rPr>
              <a:t>2. Essential diversity: </a:t>
            </a:r>
            <a:r>
              <a:rPr lang="en-US" sz="1200" b="0" kern="1200" dirty="0">
                <a:solidFill>
                  <a:schemeClr val="tx1"/>
                </a:solidFill>
                <a:effectLst/>
                <a:latin typeface="+mn-lt"/>
                <a:ea typeface="+mn-ea"/>
                <a:cs typeface="+mn-cs"/>
              </a:rPr>
              <a:t>Each believer has a unique function that the body needs.</a:t>
            </a:r>
          </a:p>
          <a:p>
            <a:pPr lvl="1"/>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No isolation: </a:t>
            </a:r>
            <a:r>
              <a:rPr lang="en-US" sz="1200" b="0" kern="1200" dirty="0">
                <a:solidFill>
                  <a:schemeClr val="tx1"/>
                </a:solidFill>
                <a:effectLst/>
                <a:latin typeface="+mn-lt"/>
                <a:ea typeface="+mn-ea"/>
                <a:cs typeface="+mn-cs"/>
              </a:rPr>
              <a:t>The church cannot operate faithfully when members act independent from the body.</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Reject “lone-ranger” Christianity: </a:t>
            </a:r>
            <a:r>
              <a:rPr lang="en-US" sz="1200" b="0" kern="1200" dirty="0">
                <a:solidFill>
                  <a:schemeClr val="tx1"/>
                </a:solidFill>
                <a:effectLst/>
                <a:latin typeface="+mn-lt"/>
                <a:ea typeface="+mn-ea"/>
                <a:cs typeface="+mn-cs"/>
              </a:rPr>
              <a:t>growth and health require commitment to the local church body.</a:t>
            </a:r>
          </a:p>
          <a:p>
            <a:r>
              <a:rPr lang="en-US" sz="1200" b="1" kern="1200" dirty="0">
                <a:solidFill>
                  <a:schemeClr val="tx1"/>
                </a:solidFill>
                <a:effectLst/>
                <a:latin typeface="+mn-lt"/>
                <a:ea typeface="+mn-ea"/>
                <a:cs typeface="+mn-cs"/>
              </a:rPr>
              <a:t>2. Use your gifts to serve: </a:t>
            </a:r>
            <a:r>
              <a:rPr lang="en-US" sz="1200" b="0" kern="1200" dirty="0">
                <a:solidFill>
                  <a:schemeClr val="tx1"/>
                </a:solidFill>
                <a:effectLst/>
                <a:latin typeface="+mn-lt"/>
                <a:ea typeface="+mn-ea"/>
                <a:cs typeface="+mn-cs"/>
              </a:rPr>
              <a:t>your role matters—God designed you to build others up.</a:t>
            </a:r>
          </a:p>
          <a:p>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Practice humble interdependence: </a:t>
            </a:r>
            <a:r>
              <a:rPr lang="en-US" sz="1200" b="0" kern="1200" dirty="0">
                <a:solidFill>
                  <a:schemeClr val="tx1"/>
                </a:solidFill>
                <a:effectLst/>
                <a:latin typeface="+mn-lt"/>
                <a:ea typeface="+mn-ea"/>
                <a:cs typeface="+mn-cs"/>
              </a:rPr>
              <a:t>honor other members, receive help, and share burdens as one family in Christ.</a:t>
            </a:r>
          </a:p>
          <a:p>
            <a:r>
              <a:rPr lang="en-US" sz="1200" b="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Paul’s body metaphor teaches that the church is not a crowd but a connected organism. Believers share one life in Christ, and that shared life creates mutual dependence: what affects one member affects all. Paul also uses the image to correct two errors—pride (“I don’t need you”) and insecurity (“I don’t matter”). By calling the church an </a:t>
            </a:r>
            <a:r>
              <a:rPr lang="en-US" sz="1200" b="1" kern="1200" dirty="0" err="1">
                <a:solidFill>
                  <a:schemeClr val="tx1"/>
                </a:solidFill>
                <a:effectLst/>
                <a:latin typeface="+mn-lt"/>
                <a:ea typeface="+mn-ea"/>
                <a:cs typeface="+mn-cs"/>
              </a:rPr>
              <a:t>ekklēsia</a:t>
            </a:r>
            <a:r>
              <a:rPr lang="en-US" sz="1200" b="1" kern="1200" dirty="0">
                <a:solidFill>
                  <a:schemeClr val="tx1"/>
                </a:solidFill>
                <a:effectLst/>
                <a:latin typeface="+mn-lt"/>
                <a:ea typeface="+mn-ea"/>
                <a:cs typeface="+mn-cs"/>
              </a:rPr>
              <a:t> and then describing it as a body, Paul shows that Christian unity is not political agreement but spiritual union in Christ. Individual gifts remain distinct, yet they are designed to serve the whole.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8</a:t>
            </a:fld>
            <a:endParaRPr lang="en-US"/>
          </a:p>
        </p:txBody>
      </p:sp>
    </p:spTree>
    <p:extLst>
      <p:ext uri="{BB962C8B-B14F-4D97-AF65-F5344CB8AC3E}">
        <p14:creationId xmlns:p14="http://schemas.microsoft.com/office/powerpoint/2010/main" val="4047131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Mark 4:26–</a:t>
            </a:r>
            <a:r>
              <a:rPr lang="en-US" sz="1200" b="0" i="1" kern="1200" cap="all" dirty="0">
                <a:solidFill>
                  <a:schemeClr val="tx1"/>
                </a:solidFill>
                <a:effectLst/>
                <a:latin typeface="+mn-lt"/>
                <a:ea typeface="+mn-ea"/>
                <a:cs typeface="+mn-cs"/>
              </a:rPr>
              <a:t>3</a:t>
            </a:r>
            <a:r>
              <a:rPr lang="en-US" sz="1200" b="0" i="1" kern="1200" dirty="0">
                <a:solidFill>
                  <a:schemeClr val="tx1"/>
                </a:solidFill>
                <a:effectLst/>
                <a:latin typeface="+mn-lt"/>
                <a:ea typeface="+mn-ea"/>
                <a:cs typeface="+mn-cs"/>
              </a:rPr>
              <a:t>2 </a:t>
            </a:r>
            <a:r>
              <a:rPr lang="en-US" sz="1200" b="1" i="1" kern="1200" dirty="0">
                <a:solidFill>
                  <a:schemeClr val="tx1"/>
                </a:solidFill>
                <a:effectLst/>
                <a:latin typeface="+mn-lt"/>
                <a:ea typeface="+mn-ea"/>
                <a:cs typeface="+mn-cs"/>
              </a:rPr>
              <a:t>teaches about kingdom growth</a:t>
            </a:r>
            <a:r>
              <a:rPr lang="en-US" sz="1200" b="0" i="1" kern="1200" dirty="0">
                <a:solidFill>
                  <a:schemeClr val="tx1"/>
                </a:solidFill>
                <a:effectLst/>
                <a:latin typeface="+mn-lt"/>
                <a:ea typeface="+mn-ea"/>
                <a:cs typeface="+mn-cs"/>
              </a:rPr>
              <a:t>. </a:t>
            </a:r>
            <a:r>
              <a:rPr lang="en-US" sz="1200" b="0" i="1" u="sng" kern="1200" dirty="0">
                <a:solidFill>
                  <a:schemeClr val="tx1"/>
                </a:solidFill>
                <a:effectLst/>
                <a:latin typeface="+mn-lt"/>
                <a:ea typeface="+mn-ea"/>
                <a:cs typeface="+mn-cs"/>
              </a:rPr>
              <a:t>Parables reveal truth to receptive disciples while also concealing truth from hardened hearers (Mark 4:10–12). </a:t>
            </a:r>
            <a:r>
              <a:rPr lang="en-US" sz="1200" b="0" i="1" kern="1200" dirty="0">
                <a:solidFill>
                  <a:schemeClr val="tx1"/>
                </a:solidFill>
                <a:effectLst/>
                <a:latin typeface="+mn-lt"/>
                <a:ea typeface="+mn-ea"/>
                <a:cs typeface="+mn-cs"/>
              </a:rPr>
              <a:t>The two farming parables show that </a:t>
            </a:r>
            <a:r>
              <a:rPr lang="en-US" sz="1200" b="1" i="1" kern="1200" dirty="0">
                <a:solidFill>
                  <a:schemeClr val="tx1"/>
                </a:solidFill>
                <a:effectLst/>
                <a:latin typeface="+mn-lt"/>
                <a:ea typeface="+mn-ea"/>
                <a:cs typeface="+mn-cs"/>
              </a:rPr>
              <a:t>kingdom expansion is God-driven, not human-controlled</a:t>
            </a:r>
            <a:r>
              <a:rPr lang="en-US" sz="1200" b="0" i="1" kern="1200" dirty="0">
                <a:solidFill>
                  <a:schemeClr val="tx1"/>
                </a:solidFill>
                <a:effectLst/>
                <a:latin typeface="+mn-lt"/>
                <a:ea typeface="+mn-ea"/>
                <a:cs typeface="+mn-cs"/>
              </a:rPr>
              <a:t>. The </a:t>
            </a:r>
            <a:r>
              <a:rPr lang="en-US" sz="1200" b="1" i="1" kern="1200" dirty="0">
                <a:solidFill>
                  <a:schemeClr val="tx1"/>
                </a:solidFill>
                <a:effectLst/>
                <a:latin typeface="+mn-lt"/>
                <a:ea typeface="+mn-ea"/>
                <a:cs typeface="+mn-cs"/>
              </a:rPr>
              <a:t>growing-seed parable </a:t>
            </a:r>
            <a:r>
              <a:rPr lang="en-US" sz="1200" b="0" i="1" kern="1200" dirty="0">
                <a:solidFill>
                  <a:schemeClr val="tx1"/>
                </a:solidFill>
                <a:effectLst/>
                <a:latin typeface="+mn-lt"/>
                <a:ea typeface="+mn-ea"/>
                <a:cs typeface="+mn-cs"/>
              </a:rPr>
              <a:t>highlights </a:t>
            </a:r>
            <a:r>
              <a:rPr lang="en-US" sz="1200" b="1" i="1" kern="1200" dirty="0">
                <a:solidFill>
                  <a:schemeClr val="tx1"/>
                </a:solidFill>
                <a:effectLst/>
                <a:latin typeface="+mn-lt"/>
                <a:ea typeface="+mn-ea"/>
                <a:cs typeface="+mn-cs"/>
              </a:rPr>
              <a:t>hidden, steady progress that continues “night and day” until harvest. </a:t>
            </a:r>
            <a:r>
              <a:rPr lang="en-US" sz="1200" b="0" i="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mustard-seed</a:t>
            </a:r>
            <a:r>
              <a:rPr lang="en-US" sz="1200" b="0" i="1" kern="1200" dirty="0">
                <a:solidFill>
                  <a:schemeClr val="tx1"/>
                </a:solidFill>
                <a:effectLst/>
                <a:latin typeface="+mn-lt"/>
                <a:ea typeface="+mn-ea"/>
                <a:cs typeface="+mn-cs"/>
              </a:rPr>
              <a:t> parable </a:t>
            </a:r>
            <a:r>
              <a:rPr lang="en-US" sz="1200" b="1" i="1" kern="1200" dirty="0">
                <a:solidFill>
                  <a:schemeClr val="tx1"/>
                </a:solidFill>
                <a:effectLst/>
                <a:latin typeface="+mn-lt"/>
                <a:ea typeface="+mn-ea"/>
                <a:cs typeface="+mn-cs"/>
              </a:rPr>
              <a:t>stresses how God delights in small beginnings that become great blessings</a:t>
            </a:r>
            <a:r>
              <a:rPr lang="en-US" sz="1200" b="0" i="1" kern="1200" dirty="0">
                <a:solidFill>
                  <a:schemeClr val="tx1"/>
                </a:solidFill>
                <a:effectLst/>
                <a:latin typeface="+mn-lt"/>
                <a:ea typeface="+mn-ea"/>
                <a:cs typeface="+mn-cs"/>
              </a:rPr>
              <a:t>. Together, they correct impatience and fear by grounding the church’s mission in God’s power and timing. </a:t>
            </a:r>
            <a:r>
              <a:rPr lang="en-US" sz="1200" b="1" kern="1200" dirty="0">
                <a:solidFill>
                  <a:schemeClr val="tx1"/>
                </a:solidFill>
                <a:effectLst/>
                <a:latin typeface="+mn-lt"/>
                <a:ea typeface="+mn-ea"/>
                <a:cs typeface="+mn-cs"/>
              </a:rPr>
              <a:t>God grows His kingdom by His own power and timing—often unseen at first—until it becomes far greater than anyone expects.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Mark records two parables about the kingdom’s growth. In the growing-seed parable, disciples sow the gospel, but God causes the seed to grow in hidden ways until the harvest comes. In the mustard-seed parable, a tiny seed becomes a large plant, showing that God’s kingdom begins small yet expands widely and brings refuge to many. These parables comfort believers: even when the world feels dark, God’s reign is advancing and will be fully revealed.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Parables both reveal and conceal: </a:t>
            </a:r>
            <a:r>
              <a:rPr lang="en-US" sz="1200" b="0" kern="1200" dirty="0">
                <a:solidFill>
                  <a:schemeClr val="tx1"/>
                </a:solidFill>
                <a:effectLst/>
                <a:latin typeface="+mn-lt"/>
                <a:ea typeface="+mn-ea"/>
                <a:cs typeface="+mn-cs"/>
              </a:rPr>
              <a:t>Jesus taught with stories that exposed hearts and instructed true followers.</a:t>
            </a:r>
          </a:p>
          <a:p>
            <a:pPr lvl="1"/>
            <a:r>
              <a:rPr lang="en-US" sz="1200" b="1" kern="1200" dirty="0">
                <a:solidFill>
                  <a:schemeClr val="tx1"/>
                </a:solidFill>
                <a:effectLst/>
                <a:latin typeface="+mn-lt"/>
                <a:ea typeface="+mn-ea"/>
                <a:cs typeface="+mn-cs"/>
              </a:rPr>
              <a:t>2. God gives the increase: </a:t>
            </a:r>
            <a:r>
              <a:rPr lang="en-US" sz="1200" b="0" kern="1200" dirty="0">
                <a:solidFill>
                  <a:schemeClr val="tx1"/>
                </a:solidFill>
                <a:effectLst/>
                <a:latin typeface="+mn-lt"/>
                <a:ea typeface="+mn-ea"/>
                <a:cs typeface="+mn-cs"/>
              </a:rPr>
              <a:t>disciples sow faithfully, but only God controls growth and the timing of harvest.</a:t>
            </a:r>
          </a:p>
          <a:p>
            <a:pPr lvl="1"/>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Small beginnings, great outcomes: </a:t>
            </a:r>
            <a:r>
              <a:rPr lang="en-US" sz="1200" b="0" kern="1200" dirty="0">
                <a:solidFill>
                  <a:schemeClr val="tx1"/>
                </a:solidFill>
                <a:effectLst/>
                <a:latin typeface="+mn-lt"/>
                <a:ea typeface="+mn-ea"/>
                <a:cs typeface="+mn-cs"/>
              </a:rPr>
              <a:t>the kingdom may start tiny, but it becomes a sheltering, world-reaching reality.</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a:t>
            </a:r>
            <a:endParaRPr lang="en-US" sz="1200" kern="1200" dirty="0">
              <a:solidFill>
                <a:schemeClr val="tx1"/>
              </a:solidFill>
              <a:effectLst/>
              <a:latin typeface="+mn-lt"/>
              <a:ea typeface="+mn-ea"/>
              <a:cs typeface="+mn-cs"/>
            </a:endParaRPr>
          </a:p>
          <a:p>
            <a:pPr lvl="1"/>
            <a:r>
              <a:rPr lang="en-US" sz="1200" b="0" kern="1200" dirty="0">
                <a:solidFill>
                  <a:schemeClr val="tx1"/>
                </a:solidFill>
                <a:effectLst/>
                <a:latin typeface="+mn-lt"/>
                <a:ea typeface="+mn-ea"/>
                <a:cs typeface="+mn-cs"/>
              </a:rPr>
              <a:t>1. </a:t>
            </a:r>
            <a:r>
              <a:rPr lang="en-US" sz="1200" b="1" kern="1200" dirty="0">
                <a:solidFill>
                  <a:schemeClr val="tx1"/>
                </a:solidFill>
                <a:effectLst/>
                <a:latin typeface="+mn-lt"/>
                <a:ea typeface="+mn-ea"/>
                <a:cs typeface="+mn-cs"/>
              </a:rPr>
              <a:t>Be faithful in sowing, not frantic for results: </a:t>
            </a:r>
            <a:r>
              <a:rPr lang="en-US" sz="1200" b="0" kern="1200" dirty="0">
                <a:solidFill>
                  <a:schemeClr val="tx1"/>
                </a:solidFill>
                <a:effectLst/>
                <a:latin typeface="+mn-lt"/>
                <a:ea typeface="+mn-ea"/>
                <a:cs typeface="+mn-cs"/>
              </a:rPr>
              <a:t>evangelism and discipleship are our duty; growth is God’s work.</a:t>
            </a:r>
          </a:p>
          <a:p>
            <a:pPr lvl="1"/>
            <a:r>
              <a:rPr lang="en-US" sz="1200" b="1" kern="1200" dirty="0">
                <a:solidFill>
                  <a:schemeClr val="tx1"/>
                </a:solidFill>
                <a:effectLst/>
                <a:latin typeface="+mn-lt"/>
                <a:ea typeface="+mn-ea"/>
                <a:cs typeface="+mn-cs"/>
              </a:rPr>
              <a:t>2. Trust hidden progress: </a:t>
            </a:r>
            <a:r>
              <a:rPr lang="en-US" sz="1200" b="0" kern="1200" dirty="0">
                <a:solidFill>
                  <a:schemeClr val="tx1"/>
                </a:solidFill>
                <a:effectLst/>
                <a:latin typeface="+mn-lt"/>
                <a:ea typeface="+mn-ea"/>
                <a:cs typeface="+mn-cs"/>
              </a:rPr>
              <a:t>God is working even when you cannot see immediate change in people or circumstances.</a:t>
            </a:r>
          </a:p>
          <a:p>
            <a:pPr lvl="1"/>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Don’t despise small starts: </a:t>
            </a:r>
            <a:r>
              <a:rPr lang="en-US" sz="1200" b="0" kern="1200" dirty="0">
                <a:solidFill>
                  <a:schemeClr val="tx1"/>
                </a:solidFill>
                <a:effectLst/>
                <a:latin typeface="+mn-lt"/>
                <a:ea typeface="+mn-ea"/>
                <a:cs typeface="+mn-cs"/>
              </a:rPr>
              <a:t>what seems insignificant—one class, one witness, one act of obedience—can become a refuge and blessing for many under God’s hand. </a:t>
            </a:r>
          </a:p>
          <a:p>
            <a:endParaRPr lang="en-US" sz="1200" b="0" i="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&gt;&lt;&gt;&lt;&gt;&lt;&gt;&lt;&gt;&lt;&gt;&lt;&gt;&lt;&gt;&lt;&gt;&lt;&gt;&lt;&gt;&lt;&gt;&lt;&gt;&lt;&gt;&lt;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Kingdom of God Grows - Mark 4:26–</a:t>
            </a:r>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2 KJV</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Mark 4 is a collection of Jesus’ parables.  A parable is a story that uses an example or image from everyday life to share a deeper truth.  The Gospels present parables as one of the main tools that Jesus used in teaching.  Yet Mark suggests that Jesus did not intend for everyone in His audience to understand these stories.  At times, when it was necessary for the success of Jesus’ ministry, He used parables to conceal truths meant only for Jesus’ closest followers (Mark 4:10–12).  Some parables He unveiled to His disciples (Mark 4:</a:t>
            </a:r>
            <a:r>
              <a:rPr lang="en-US" sz="1200" b="1" kern="1200" cap="all" dirty="0">
                <a:solidFill>
                  <a:schemeClr val="tx1"/>
                </a:solidFill>
                <a:effectLst/>
                <a:latin typeface="+mn-lt"/>
                <a:ea typeface="+mn-ea"/>
                <a:cs typeface="+mn-cs"/>
              </a:rPr>
              <a:t>33</a:t>
            </a:r>
            <a:r>
              <a:rPr lang="en-US" sz="1200" kern="1200" dirty="0">
                <a:solidFill>
                  <a:schemeClr val="tx1"/>
                </a:solidFill>
                <a:effectLst/>
                <a:latin typeface="+mn-lt"/>
                <a:ea typeface="+mn-ea"/>
                <a:cs typeface="+mn-cs"/>
              </a:rPr>
              <a:t>–</a:t>
            </a:r>
            <a:r>
              <a:rPr lang="en-US" sz="1200" b="1" kern="1200" cap="all" dirty="0">
                <a:solidFill>
                  <a:schemeClr val="tx1"/>
                </a:solidFill>
                <a:effectLst/>
                <a:latin typeface="+mn-lt"/>
                <a:ea typeface="+mn-ea"/>
                <a:cs typeface="+mn-cs"/>
              </a:rPr>
              <a:t>3</a:t>
            </a:r>
            <a:r>
              <a:rPr lang="en-US" sz="1200" kern="1200" dirty="0">
                <a:solidFill>
                  <a:schemeClr val="tx1"/>
                </a:solidFill>
                <a:effectLst/>
                <a:latin typeface="+mn-lt"/>
                <a:ea typeface="+mn-ea"/>
                <a:cs typeface="+mn-cs"/>
              </a:rPr>
              <a:t>4), but the meaning of others—like the Good Shepherd parable of John 10:11–18—became clear only after His death and resurrection.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Mark 4:26–</a:t>
            </a:r>
            <a:r>
              <a:rPr lang="en-US" sz="1200" b="1" kern="1200" cap="all" dirty="0">
                <a:solidFill>
                  <a:schemeClr val="tx1"/>
                </a:solidFill>
                <a:effectLst/>
                <a:latin typeface="+mn-lt"/>
                <a:ea typeface="+mn-ea"/>
                <a:cs typeface="+mn-cs"/>
              </a:rPr>
              <a:t>3</a:t>
            </a:r>
            <a:r>
              <a:rPr lang="en-US" sz="1200" kern="1200" dirty="0">
                <a:solidFill>
                  <a:schemeClr val="tx1"/>
                </a:solidFill>
                <a:effectLst/>
                <a:latin typeface="+mn-lt"/>
                <a:ea typeface="+mn-ea"/>
                <a:cs typeface="+mn-cs"/>
              </a:rPr>
              <a:t>2 has two parables about how the kingdom of God grows.  They draw their imagery from farming, a primary occupation of most people in the ancient world.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first parable, the parable of the growing seed (vv.  26–29), shows that God is the one who causes His reign to expand.  Before modern scientific study, the growth of a seed into a fully-formed plant was a very mysterious process.  A farmer provides all the right growing conditions, but the farmer has no direct control over the actual process of what is happening under the soil.  Jesus says that the kingdom of God grows in a similarly mysterious way.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Like the farmer sowing seed on the ground (v.  26), Jesus’ disciples share His good news with the world (see Mark 4:14).  The disciples don’t control when or how the seed grows.  It happens whether they are working or sleeping, preoccupied or busy (v.  27).  They see the fruit of their labors in God’s time (v.  29), and it is God who makes the seed grow (compare 1 Cor.  </a:t>
            </a:r>
            <a:r>
              <a:rPr lang="en-US" sz="1200" b="1" kern="1200" cap="all" dirty="0">
                <a:solidFill>
                  <a:schemeClr val="tx1"/>
                </a:solidFill>
                <a:effectLst/>
                <a:latin typeface="+mn-lt"/>
                <a:ea typeface="+mn-ea"/>
                <a:cs typeface="+mn-cs"/>
              </a:rPr>
              <a:t>3</a:t>
            </a:r>
            <a:r>
              <a:rPr lang="en-US" sz="1200" kern="1200" dirty="0">
                <a:solidFill>
                  <a:schemeClr val="tx1"/>
                </a:solidFill>
                <a:effectLst/>
                <a:latin typeface="+mn-lt"/>
                <a:ea typeface="+mn-ea"/>
                <a:cs typeface="+mn-cs"/>
              </a:rPr>
              <a:t>:7).  Even in a world that is out of sync with God’s design, God is growing His kingdom in ways we cannot yet see.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second parable, the parable of the mustard seed, emphasizes the radical growth of God’s kingdom.  The mustard seed is tiny (v.  </a:t>
            </a:r>
            <a:r>
              <a:rPr lang="en-US" sz="1200" b="1" kern="1200" cap="all" dirty="0">
                <a:solidFill>
                  <a:schemeClr val="tx1"/>
                </a:solidFill>
                <a:effectLst/>
                <a:latin typeface="+mn-lt"/>
                <a:ea typeface="+mn-ea"/>
                <a:cs typeface="+mn-cs"/>
              </a:rPr>
              <a:t>3</a:t>
            </a:r>
            <a:r>
              <a:rPr lang="en-US" sz="1200" kern="1200" dirty="0">
                <a:solidFill>
                  <a:schemeClr val="tx1"/>
                </a:solidFill>
                <a:effectLst/>
                <a:latin typeface="+mn-lt"/>
                <a:ea typeface="+mn-ea"/>
                <a:cs typeface="+mn-cs"/>
              </a:rPr>
              <a:t>1); we would never expect much to come from such a small beginning.  But that seed ultimately produces a plant so large that birds can rest in its shade (v.  </a:t>
            </a:r>
            <a:r>
              <a:rPr lang="en-US" sz="1200" b="1" kern="1200" cap="all" dirty="0">
                <a:solidFill>
                  <a:schemeClr val="tx1"/>
                </a:solidFill>
                <a:effectLst/>
                <a:latin typeface="+mn-lt"/>
                <a:ea typeface="+mn-ea"/>
                <a:cs typeface="+mn-cs"/>
              </a:rPr>
              <a:t>3</a:t>
            </a:r>
            <a:r>
              <a:rPr lang="en-US" sz="1200" kern="1200" dirty="0">
                <a:solidFill>
                  <a:schemeClr val="tx1"/>
                </a:solidFill>
                <a:effectLst/>
                <a:latin typeface="+mn-lt"/>
                <a:ea typeface="+mn-ea"/>
                <a:cs typeface="+mn-cs"/>
              </a:rPr>
              <a:t>2).  The same is true of God’s kingdom.  It began with a single Jewish teacher and a handful of unimpressive followers in a tiny, rural backwater.  Today, over two billion people glorify God and affirm that “Jesus Christ is Lord” (Phil.  2:11).  This parable offers us comfort as we navigate life’s challenges.  Though the world can seem dark, God’s reign has continued to grow, and it will one day be known throughout the whole world. </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200309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45EE7B-067E-4491-98FF-1FE68AB59D4E}"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892969" y="2536031"/>
            <a:ext cx="7358063"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437682" y="-17859"/>
            <a:ext cx="8813602" cy="6081117"/>
          </a:xfrm>
          <a:prstGeom prst="rect">
            <a:avLst/>
          </a:prstGeom>
          <a:ln w="9525">
            <a:round/>
          </a:ln>
        </p:spPr>
        <p:txBody>
          <a:bodyPr lIns="64291" tIns="32145" rIns="64291" bIns="32145" anchor="t">
            <a:noAutofit/>
          </a:bodyPr>
          <a:lstStyle/>
          <a:p>
            <a:endParaRPr/>
          </a:p>
        </p:txBody>
      </p:sp>
      <p:sp>
        <p:nvSpPr>
          <p:cNvPr id="39" name="Shape 39"/>
          <p:cNvSpPr txBox="1">
            <a:spLocks noGrp="1"/>
          </p:cNvSpPr>
          <p:nvPr>
            <p:ph type="title"/>
          </p:nvPr>
        </p:nvSpPr>
        <p:spPr>
          <a:xfrm>
            <a:off x="428625" y="812602"/>
            <a:ext cx="4214813" cy="2509242"/>
          </a:xfrm>
          <a:prstGeom prst="rect">
            <a:avLst/>
          </a:prstGeom>
        </p:spPr>
        <p:txBody>
          <a:bodyPr anchor="b"/>
          <a:lstStyle>
            <a:lvl1pPr>
              <a:defRPr sz="4100"/>
            </a:lvl1pPr>
          </a:lstStyle>
          <a:p>
            <a:r>
              <a:t>Title Text</a:t>
            </a:r>
          </a:p>
        </p:txBody>
      </p:sp>
      <p:sp>
        <p:nvSpPr>
          <p:cNvPr id="40" name="Shape 40"/>
          <p:cNvSpPr txBox="1">
            <a:spLocks noGrp="1"/>
          </p:cNvSpPr>
          <p:nvPr>
            <p:ph type="body" sz="quarter" idx="1"/>
          </p:nvPr>
        </p:nvSpPr>
        <p:spPr>
          <a:xfrm>
            <a:off x="428625" y="3348633"/>
            <a:ext cx="4214813" cy="2509242"/>
          </a:xfrm>
          <a:prstGeom prst="rect">
            <a:avLst/>
          </a:prstGeom>
        </p:spPr>
        <p:txBody>
          <a:bodyPr anchor="t"/>
          <a:lstStyle>
            <a:lvl1pPr marL="0" indent="0" algn="ctr">
              <a:spcBef>
                <a:spcPts val="0"/>
              </a:spcBef>
              <a:buSzTx/>
              <a:buNone/>
            </a:lvl1pPr>
            <a:lvl2pPr marL="0" indent="160745" algn="ctr">
              <a:spcBef>
                <a:spcPts val="0"/>
              </a:spcBef>
              <a:buSzTx/>
              <a:buNone/>
            </a:lvl2pPr>
            <a:lvl3pPr marL="0" indent="321490" algn="ctr">
              <a:spcBef>
                <a:spcPts val="0"/>
              </a:spcBef>
              <a:buSzTx/>
              <a:buNone/>
            </a:lvl3pPr>
            <a:lvl4pPr marL="0" indent="482234" algn="ctr">
              <a:spcBef>
                <a:spcPts val="0"/>
              </a:spcBef>
              <a:buSzTx/>
              <a:buNone/>
            </a:lvl4pPr>
            <a:lvl5pPr marL="0" indent="642979"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45EE7B-067E-4491-98FF-1FE68AB59D4E}"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45EE7B-067E-4491-98FF-1FE68AB59D4E}" type="datetimeFigureOut">
              <a:rPr lang="en-US" smtClean="0"/>
              <a:pPr/>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45EE7B-067E-4491-98FF-1FE68AB59D4E}" type="datetimeFigureOut">
              <a:rPr lang="en-US" smtClean="0"/>
              <a:pPr/>
              <a:t>1/26/2026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45EE7B-067E-4491-98FF-1FE68AB59D4E}" type="datetimeFigureOut">
              <a:rPr lang="en-US" smtClean="0"/>
              <a:pPr/>
              <a:t>1/26/2026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45EE7B-067E-4491-98FF-1FE68AB59D4E}" type="datetimeFigureOut">
              <a:rPr lang="en-US" smtClean="0"/>
              <a:pPr/>
              <a:t>1/26/2026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extLst>
              <a:ext uri="{96DAC541-7B7A-43D3-8B79-37D633B846F1}">
                <asvg:svgBlip xmlns:asvg="http://schemas.microsoft.com/office/drawing/2016/SVG/main" r:embed="rId16"/>
              </a:ext>
            </a:extLst>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5EE7B-067E-4491-98FF-1FE68AB59D4E}" type="datetimeFigureOut">
              <a:rPr lang="en-US" smtClean="0"/>
              <a:pPr/>
              <a:t>1/26/2026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D155A-A736-465E-AD78-FBDA6FB6ED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jpeg"/><Relationship Id="rId7" Type="http://schemas.openxmlformats.org/officeDocument/2006/relationships/diagramLayout" Target="../diagrams/layout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Data" Target="../diagrams/data1.xml"/><Relationship Id="rId5" Type="http://schemas.microsoft.com/office/2007/relationships/hdphoto" Target="../media/hdphoto1.wdp"/><Relationship Id="rId10" Type="http://schemas.microsoft.com/office/2007/relationships/diagramDrawing" Target="../diagrams/drawing1.xml"/><Relationship Id="rId4" Type="http://schemas.openxmlformats.org/officeDocument/2006/relationships/image" Target="../media/image6.png"/><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image" Target="../media/image7.JPG"/><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0" Type="http://schemas.openxmlformats.org/officeDocument/2006/relationships/diagramData" Target="../diagrams/data3.xml"/><Relationship Id="rId4" Type="http://schemas.openxmlformats.org/officeDocument/2006/relationships/image" Target="../media/image8.jpeg"/><Relationship Id="rId9" Type="http://schemas.microsoft.com/office/2007/relationships/diagramDrawing" Target="../diagrams/drawing2.xml"/><Relationship Id="rId14" Type="http://schemas.microsoft.com/office/2007/relationships/diagramDrawing" Target="../diagrams/drawing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E39A0-4E71-20AB-3BFC-8B9B3F1C340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8104EAD-C2BF-84CF-C3BC-8700E4089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8672D30-578F-73D9-15D2-B47164B84CDF}"/>
              </a:ext>
            </a:extLst>
          </p:cNvPr>
          <p:cNvSpPr/>
          <p:nvPr/>
        </p:nvSpPr>
        <p:spPr>
          <a:xfrm>
            <a:off x="762000" y="2209800"/>
            <a:ext cx="6096000" cy="7620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cap="small" dirty="0">
                <a:solidFill>
                  <a:schemeClr val="bg1"/>
                </a:solidFill>
                <a:latin typeface="Arial Black" panose="020B0A04020102020204" pitchFamily="34" charset="0"/>
              </a:rPr>
              <a:t>THE CHRISTIAN CHURCH</a:t>
            </a:r>
            <a:endParaRPr lang="en-US" sz="2800" cap="small" dirty="0">
              <a:solidFill>
                <a:schemeClr val="bg1"/>
              </a:solidFill>
              <a:latin typeface="Arial Black" panose="020B0A04020102020204" pitchFamily="34" charset="0"/>
            </a:endParaRPr>
          </a:p>
        </p:txBody>
      </p:sp>
      <p:sp>
        <p:nvSpPr>
          <p:cNvPr id="9" name="Rectangle 8">
            <a:extLst>
              <a:ext uri="{FF2B5EF4-FFF2-40B4-BE49-F238E27FC236}">
                <a16:creationId xmlns:a16="http://schemas.microsoft.com/office/drawing/2014/main" id="{F0532BD7-FA78-2496-7CD8-8824825914F9}"/>
              </a:ext>
            </a:extLst>
          </p:cNvPr>
          <p:cNvSpPr/>
          <p:nvPr/>
        </p:nvSpPr>
        <p:spPr>
          <a:xfrm>
            <a:off x="1104900" y="2971800"/>
            <a:ext cx="5410200" cy="2819400"/>
          </a:xfrm>
          <a:prstGeom prst="rect">
            <a:avLst/>
          </a:prstGeom>
          <a:solidFill>
            <a:schemeClr val="accent6">
              <a:lumMod val="20000"/>
              <a:lumOff val="80000"/>
              <a:alpha val="58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But speaking the truth in love, may grow up into him in all things, which is the head, even Christ: From whom the whole body fitly joined together and compacted by that which every joint </a:t>
            </a:r>
            <a:r>
              <a:rPr lang="en-US" b="1" dirty="0" err="1">
                <a:solidFill>
                  <a:sysClr val="windowText" lastClr="000000"/>
                </a:solidFill>
              </a:rPr>
              <a:t>supplieth</a:t>
            </a:r>
            <a:r>
              <a:rPr lang="en-US" b="1" dirty="0">
                <a:solidFill>
                  <a:sysClr val="windowText" lastClr="000000"/>
                </a:solidFill>
              </a:rPr>
              <a:t>, according to the effectual working in the measure of every part, maketh increase of the body unto the edifying of itself in love.  </a:t>
            </a:r>
            <a:endParaRPr lang="en-US" dirty="0">
              <a:solidFill>
                <a:sysClr val="windowText" lastClr="000000"/>
              </a:solidFill>
            </a:endParaRPr>
          </a:p>
          <a:p>
            <a:pPr algn="r"/>
            <a:r>
              <a:rPr lang="en-US" b="1" dirty="0">
                <a:solidFill>
                  <a:sysClr val="windowText" lastClr="000000"/>
                </a:solidFill>
              </a:rPr>
              <a:t>—Ephesians 4:15–16 KJV </a:t>
            </a:r>
            <a:endParaRPr lang="en-US" dirty="0">
              <a:solidFill>
                <a:sysClr val="windowText" lastClr="000000"/>
              </a:solidFill>
            </a:endParaRPr>
          </a:p>
        </p:txBody>
      </p:sp>
    </p:spTree>
    <p:extLst>
      <p:ext uri="{BB962C8B-B14F-4D97-AF65-F5344CB8AC3E}">
        <p14:creationId xmlns:p14="http://schemas.microsoft.com/office/powerpoint/2010/main" val="23370452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E81E2-4912-3487-D583-6513A0769B75}"/>
            </a:ext>
          </a:extLst>
        </p:cNvPr>
        <p:cNvGrpSpPr/>
        <p:nvPr/>
      </p:nvGrpSpPr>
      <p:grpSpPr>
        <a:xfrm>
          <a:off x="0" y="0"/>
          <a:ext cx="0" cy="0"/>
          <a:chOff x="0" y="0"/>
          <a:chExt cx="0" cy="0"/>
        </a:xfrm>
      </p:grpSpPr>
      <p:sp>
        <p:nvSpPr>
          <p:cNvPr id="10" name="Line 10">
            <a:extLst>
              <a:ext uri="{FF2B5EF4-FFF2-40B4-BE49-F238E27FC236}">
                <a16:creationId xmlns:a16="http://schemas.microsoft.com/office/drawing/2014/main" id="{D465EE6A-54CD-FC5A-A9E8-813B1216A08A}"/>
              </a:ext>
            </a:extLst>
          </p:cNvPr>
          <p:cNvSpPr>
            <a:spLocks noChangeShapeType="1"/>
          </p:cNvSpPr>
          <p:nvPr/>
        </p:nvSpPr>
        <p:spPr bwMode="auto">
          <a:xfrm>
            <a:off x="-834575" y="7391400"/>
            <a:ext cx="958291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Medium" panose="02000604030000020004"/>
            </a:endParaRPr>
          </a:p>
        </p:txBody>
      </p:sp>
      <p:cxnSp>
        <p:nvCxnSpPr>
          <p:cNvPr id="8" name="Straight Connector 7">
            <a:extLst>
              <a:ext uri="{FF2B5EF4-FFF2-40B4-BE49-F238E27FC236}">
                <a16:creationId xmlns:a16="http://schemas.microsoft.com/office/drawing/2014/main" id="{793BC5D4-2F3A-4D6C-0BCD-F56DB3649346}"/>
              </a:ext>
            </a:extLst>
          </p:cNvPr>
          <p:cNvCxnSpPr>
            <a:cxnSpLocks/>
          </p:cNvCxnSpPr>
          <p:nvPr/>
        </p:nvCxnSpPr>
        <p:spPr>
          <a:xfrm>
            <a:off x="-76200" y="830503"/>
            <a:ext cx="9386888"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1265E97F-11FF-8482-03D5-79A68765FBED}"/>
              </a:ext>
            </a:extLst>
          </p:cNvPr>
          <p:cNvSpPr/>
          <p:nvPr/>
        </p:nvSpPr>
        <p:spPr>
          <a:xfrm>
            <a:off x="40618" y="939517"/>
            <a:ext cx="9067800" cy="5929566"/>
          </a:xfrm>
          <a:prstGeom prst="rect">
            <a:avLst/>
          </a:prstGeom>
          <a:solidFill>
            <a:schemeClr val="bg1">
              <a:alpha val="50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latin typeface="Gotham Medium" panose="02000604030000020004"/>
            </a:endParaRPr>
          </a:p>
        </p:txBody>
      </p:sp>
      <p:sp>
        <p:nvSpPr>
          <p:cNvPr id="9" name="TextBox 8">
            <a:extLst>
              <a:ext uri="{FF2B5EF4-FFF2-40B4-BE49-F238E27FC236}">
                <a16:creationId xmlns:a16="http://schemas.microsoft.com/office/drawing/2014/main" id="{4F3C6A05-C6D8-8F92-3D3B-39AF4940355B}"/>
              </a:ext>
            </a:extLst>
          </p:cNvPr>
          <p:cNvSpPr txBox="1"/>
          <p:nvPr/>
        </p:nvSpPr>
        <p:spPr>
          <a:xfrm>
            <a:off x="85053" y="152400"/>
            <a:ext cx="3622310" cy="588140"/>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Medium" panose="02000604030000020004"/>
              </a:rPr>
              <a:t>LESSON OVERVIEW</a:t>
            </a:r>
          </a:p>
        </p:txBody>
      </p:sp>
      <p:sp>
        <p:nvSpPr>
          <p:cNvPr id="15" name="Title 2">
            <a:extLst>
              <a:ext uri="{FF2B5EF4-FFF2-40B4-BE49-F238E27FC236}">
                <a16:creationId xmlns:a16="http://schemas.microsoft.com/office/drawing/2014/main" id="{2D08FD9F-CA47-ED05-3F6A-92AF5F956C3F}"/>
              </a:ext>
            </a:extLst>
          </p:cNvPr>
          <p:cNvSpPr txBox="1">
            <a:spLocks/>
          </p:cNvSpPr>
          <p:nvPr/>
        </p:nvSpPr>
        <p:spPr>
          <a:xfrm>
            <a:off x="128777" y="945819"/>
            <a:ext cx="8877993" cy="468762"/>
          </a:xfrm>
          <a:prstGeom prst="rect">
            <a:avLst/>
          </a:prstGeom>
          <a:solidFill>
            <a:srgbClr val="002060">
              <a:alpha val="2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Maturing into Christ’s Image  - Ephesians 4:4–6, 11–18 KJV</a:t>
            </a:r>
          </a:p>
        </p:txBody>
      </p:sp>
      <p:sp>
        <p:nvSpPr>
          <p:cNvPr id="16" name="Title 2">
            <a:extLst>
              <a:ext uri="{FF2B5EF4-FFF2-40B4-BE49-F238E27FC236}">
                <a16:creationId xmlns:a16="http://schemas.microsoft.com/office/drawing/2014/main" id="{2EEFAA77-9446-16FE-0B84-1706E0A41028}"/>
              </a:ext>
            </a:extLst>
          </p:cNvPr>
          <p:cNvSpPr txBox="1">
            <a:spLocks/>
          </p:cNvSpPr>
          <p:nvPr/>
        </p:nvSpPr>
        <p:spPr>
          <a:xfrm>
            <a:off x="5952453" y="207140"/>
            <a:ext cx="3016280" cy="51435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THE CHRISTIAN CHURCH</a:t>
            </a:r>
          </a:p>
        </p:txBody>
      </p:sp>
      <p:sp>
        <p:nvSpPr>
          <p:cNvPr id="20" name="Rectangle 13">
            <a:extLst>
              <a:ext uri="{FF2B5EF4-FFF2-40B4-BE49-F238E27FC236}">
                <a16:creationId xmlns:a16="http://schemas.microsoft.com/office/drawing/2014/main" id="{FAC69AC1-D3A6-5C27-8D92-E5C6599FF703}"/>
              </a:ext>
            </a:extLst>
          </p:cNvPr>
          <p:cNvSpPr>
            <a:spLocks/>
          </p:cNvSpPr>
          <p:nvPr/>
        </p:nvSpPr>
        <p:spPr bwMode="auto">
          <a:xfrm>
            <a:off x="6324600" y="1432413"/>
            <a:ext cx="2743199" cy="5436670"/>
          </a:xfrm>
          <a:prstGeom prst="rect">
            <a:avLst/>
          </a:prstGeom>
          <a:solidFill>
            <a:schemeClr val="bg1">
              <a:alpha val="40000"/>
            </a:scheme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marL="342900" indent="-342900">
              <a:lnSpc>
                <a:spcPct val="107000"/>
              </a:lnSpc>
              <a:buFont typeface="Wingdings" panose="05000000000000000000" pitchFamily="2" charset="2"/>
              <a:buChar char="q"/>
            </a:pPr>
            <a:endParaRPr lang="en-US" sz="17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q"/>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churches of the early years of Christianity had people from different backgrounds, Jewish and Gentile.</a:t>
            </a:r>
          </a:p>
          <a:p>
            <a:pPr marL="342900" indent="-342900">
              <a:lnSpc>
                <a:spcPct val="107000"/>
              </a:lnSpc>
              <a:buFont typeface="Wingdings" panose="05000000000000000000" pitchFamily="2" charset="2"/>
              <a:buChar char="q"/>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Despite this significant difference, there is no difference in access to God. Gentiles can receive the same Spirit as Jews.</a:t>
            </a:r>
          </a:p>
          <a:p>
            <a:pPr marL="342900" indent="-342900">
              <a:lnSpc>
                <a:spcPct val="107000"/>
              </a:lnSpc>
              <a:buFont typeface="Wingdings" panose="05000000000000000000" pitchFamily="2" charset="2"/>
              <a:buChar char="q"/>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Believers are called by God.</a:t>
            </a:r>
          </a:p>
          <a:p>
            <a:pPr marL="342900" indent="-342900">
              <a:lnSpc>
                <a:spcPct val="107000"/>
              </a:lnSpc>
              <a:buFont typeface="Wingdings" panose="05000000000000000000" pitchFamily="2" charset="2"/>
              <a:buChar char="q"/>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Jesus instituted a leadership structure for the church, a leadership that is built on unity, rather than power.</a:t>
            </a:r>
          </a:p>
          <a:p>
            <a:pPr marL="342900" indent="-342900">
              <a:lnSpc>
                <a:spcPct val="107000"/>
              </a:lnSpc>
              <a:buFont typeface="Wingdings" panose="05000000000000000000" pitchFamily="2" charset="2"/>
              <a:buChar char="q"/>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Operating as Christians in the world means that we grow and mature.</a:t>
            </a:r>
          </a:p>
          <a:p>
            <a:pPr marL="342900" indent="-342900">
              <a:lnSpc>
                <a:spcPct val="107000"/>
              </a:lnSpc>
              <a:buFont typeface="Wingdings" panose="05000000000000000000" pitchFamily="2" charset="2"/>
              <a:buChar char="q"/>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We must continue to seek God, rather than hardening hearts against what God is doing.</a:t>
            </a:r>
          </a:p>
        </p:txBody>
      </p:sp>
      <p:sp>
        <p:nvSpPr>
          <p:cNvPr id="6" name="Rectangle 13">
            <a:extLst>
              <a:ext uri="{FF2B5EF4-FFF2-40B4-BE49-F238E27FC236}">
                <a16:creationId xmlns:a16="http://schemas.microsoft.com/office/drawing/2014/main" id="{3397ED5A-874B-C115-F509-3D1189AD39E3}"/>
              </a:ext>
            </a:extLst>
          </p:cNvPr>
          <p:cNvSpPr>
            <a:spLocks/>
          </p:cNvSpPr>
          <p:nvPr/>
        </p:nvSpPr>
        <p:spPr bwMode="auto">
          <a:xfrm>
            <a:off x="87556" y="1505498"/>
            <a:ext cx="6296026" cy="5352502"/>
          </a:xfrm>
          <a:prstGeom prst="rect">
            <a:avLst/>
          </a:prstGeom>
          <a:solidFill>
            <a:schemeClr val="bg1">
              <a:alpha val="40000"/>
            </a:scheme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marL="0" marR="0">
              <a:lnSpc>
                <a:spcPct val="107000"/>
              </a:lnSpc>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4 There is one body, and one Spirit, even as ye are called in one hope of your calling; </a:t>
            </a:r>
          </a:p>
          <a:p>
            <a:pPr marL="0" marR="0">
              <a:lnSpc>
                <a:spcPct val="107000"/>
              </a:lnSpc>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5 One Lord, one faith, one baptism, </a:t>
            </a:r>
          </a:p>
          <a:p>
            <a:pPr marL="0" marR="0">
              <a:lnSpc>
                <a:spcPct val="107000"/>
              </a:lnSpc>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6 One God and Father of all, who is above all, and through all, and in you all. </a:t>
            </a:r>
          </a:p>
          <a:p>
            <a:pPr algn="ct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  .  -  .   -  .  -  .   -  .  -  . -  .  -  . -  .  -  . -  .  -  . </a:t>
            </a:r>
          </a:p>
          <a:p>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11 And he gave some, apostles; and some, prophets; and some, evangelists; and some, pastors and teachers; </a:t>
            </a:r>
          </a:p>
          <a:p>
            <a:pPr marL="0" marR="0">
              <a:lnSpc>
                <a:spcPct val="107000"/>
              </a:lnSpc>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12 For the perfecting of the saints, for the work of the ministry, for the edifying of the body of Christ: </a:t>
            </a:r>
          </a:p>
          <a:p>
            <a:pPr marL="0" marR="0">
              <a:lnSpc>
                <a:spcPct val="107000"/>
              </a:lnSpc>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13 Till we all come in the unity of the faith, and of the knowledge of the Son of God, unto a perfect man, unto the measure of the stature of the fulness of Christ: </a:t>
            </a:r>
          </a:p>
          <a:p>
            <a:pPr marL="0" marR="0">
              <a:lnSpc>
                <a:spcPct val="107000"/>
              </a:lnSpc>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14 That we henceforth be no more children, tossed to and </a:t>
            </a:r>
            <a:r>
              <a:rPr lang="en-US" sz="14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fro</a:t>
            </a: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and carried about with every wind of doctrine, by the sleight of men, and cunning craftiness, whereby they lie in wait to deceive; </a:t>
            </a:r>
          </a:p>
          <a:p>
            <a:pPr marL="0" marR="0">
              <a:lnSpc>
                <a:spcPct val="107000"/>
              </a:lnSpc>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15 But speaking the truth in love, may grow up into him in all things, which is the head, even Christ: </a:t>
            </a:r>
          </a:p>
          <a:p>
            <a:pPr marL="0" marR="0">
              <a:lnSpc>
                <a:spcPct val="107000"/>
              </a:lnSpc>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16 From whom the whole body fitly joined together and compacted by that which every joint </a:t>
            </a:r>
            <a:r>
              <a:rPr lang="en-US" sz="14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supplieth</a:t>
            </a: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according to the effectual working in the measure of every part, maketh increase of the body unto the edifying of itself in love.  </a:t>
            </a:r>
          </a:p>
          <a:p>
            <a:pPr marL="0" marR="0">
              <a:lnSpc>
                <a:spcPct val="107000"/>
              </a:lnSpc>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17 This I say therefore, and testify in the Lord, that ye henceforth walk not as other Gentiles walk, in the vanity of their mind, </a:t>
            </a:r>
          </a:p>
          <a:p>
            <a:pPr marL="0" marR="0">
              <a:lnSpc>
                <a:spcPct val="107000"/>
              </a:lnSpc>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18 Having the understanding darkened, being alienated from the life of God through the ignorance that is in them, because of the blindness of their heart. </a:t>
            </a:r>
          </a:p>
        </p:txBody>
      </p:sp>
      <p:pic>
        <p:nvPicPr>
          <p:cNvPr id="19" name="Graphic 18" descr="Paragraph Squiggle with solid fill">
            <a:extLst>
              <a:ext uri="{FF2B5EF4-FFF2-40B4-BE49-F238E27FC236}">
                <a16:creationId xmlns:a16="http://schemas.microsoft.com/office/drawing/2014/main" id="{D68CCB4C-2DFA-382F-1167-C6DFA34DD6B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3708352" y="3905370"/>
            <a:ext cx="5151259" cy="744320"/>
          </a:xfrm>
          <a:prstGeom prst="rect">
            <a:avLst/>
          </a:prstGeom>
        </p:spPr>
      </p:pic>
      <p:sp>
        <p:nvSpPr>
          <p:cNvPr id="7" name="Line 10">
            <a:extLst>
              <a:ext uri="{FF2B5EF4-FFF2-40B4-BE49-F238E27FC236}">
                <a16:creationId xmlns:a16="http://schemas.microsoft.com/office/drawing/2014/main" id="{93710B29-1A52-198B-E921-20ED2CE71EC5}"/>
              </a:ext>
            </a:extLst>
          </p:cNvPr>
          <p:cNvSpPr>
            <a:spLocks noChangeShapeType="1"/>
          </p:cNvSpPr>
          <p:nvPr/>
        </p:nvSpPr>
        <p:spPr bwMode="auto">
          <a:xfrm>
            <a:off x="-76200" y="1529897"/>
            <a:ext cx="9386888" cy="0"/>
          </a:xfrm>
          <a:prstGeom prst="line">
            <a:avLst/>
          </a:prstGeom>
          <a:noFill/>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2" name="Slide Number Placeholder 1">
            <a:extLst>
              <a:ext uri="{FF2B5EF4-FFF2-40B4-BE49-F238E27FC236}">
                <a16:creationId xmlns:a16="http://schemas.microsoft.com/office/drawing/2014/main" id="{9AA65AE9-87D9-1A64-9191-A0BEEBF4758D}"/>
              </a:ext>
            </a:extLst>
          </p:cNvPr>
          <p:cNvSpPr>
            <a:spLocks noGrp="1"/>
          </p:cNvSpPr>
          <p:nvPr>
            <p:ph type="sldNum" sz="quarter" idx="2"/>
          </p:nvPr>
        </p:nvSpPr>
        <p:spPr>
          <a:xfrm>
            <a:off x="6772960" y="6509443"/>
            <a:ext cx="2133600" cy="365125"/>
          </a:xfrm>
        </p:spPr>
        <p:txBody>
          <a:bodyPr/>
          <a:lstStyle/>
          <a:p>
            <a:fld id="{86CB4B4D-7CA3-9044-876B-883B54F8677D}" type="slidenum">
              <a:rPr lang="en-US" sz="1400" smtClean="0">
                <a:solidFill>
                  <a:srgbClr val="002060"/>
                </a:solidFill>
                <a:latin typeface="Arial Black" panose="020B0A04020102020204" pitchFamily="34" charset="0"/>
              </a:rPr>
              <a:pPr/>
              <a:t>10</a:t>
            </a:fld>
            <a:endParaRPr lang="en-US" sz="140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1676505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6CFCC-95C6-D431-9598-B3FE25837C79}"/>
            </a:ext>
          </a:extLst>
        </p:cNvPr>
        <p:cNvGrpSpPr/>
        <p:nvPr/>
      </p:nvGrpSpPr>
      <p:grpSpPr>
        <a:xfrm>
          <a:off x="0" y="0"/>
          <a:ext cx="0" cy="0"/>
          <a:chOff x="0" y="0"/>
          <a:chExt cx="0" cy="0"/>
        </a:xfrm>
      </p:grpSpPr>
      <p:sp>
        <p:nvSpPr>
          <p:cNvPr id="10" name="Line 10">
            <a:extLst>
              <a:ext uri="{FF2B5EF4-FFF2-40B4-BE49-F238E27FC236}">
                <a16:creationId xmlns:a16="http://schemas.microsoft.com/office/drawing/2014/main" id="{84FE43B5-2326-8EF4-9FAE-4A4DBE28E03E}"/>
              </a:ext>
            </a:extLst>
          </p:cNvPr>
          <p:cNvSpPr>
            <a:spLocks noChangeShapeType="1"/>
          </p:cNvSpPr>
          <p:nvPr/>
        </p:nvSpPr>
        <p:spPr bwMode="auto">
          <a:xfrm flipV="1">
            <a:off x="6827520" y="5410200"/>
            <a:ext cx="1920240" cy="0"/>
          </a:xfrm>
          <a:prstGeom prst="line">
            <a:avLst/>
          </a:prstGeom>
          <a:noFill/>
          <a:ln w="355600">
            <a:solidFill>
              <a:srgbClr val="FFFF00"/>
            </a:solidFill>
            <a:round/>
            <a:headEnd/>
            <a:tailEnd/>
          </a:ln>
        </p:spPr>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8" name="Line 10">
            <a:extLst>
              <a:ext uri="{FF2B5EF4-FFF2-40B4-BE49-F238E27FC236}">
                <a16:creationId xmlns:a16="http://schemas.microsoft.com/office/drawing/2014/main" id="{14E60633-5C23-507D-E373-1CC6F9BD6234}"/>
              </a:ext>
            </a:extLst>
          </p:cNvPr>
          <p:cNvSpPr>
            <a:spLocks noChangeShapeType="1"/>
          </p:cNvSpPr>
          <p:nvPr/>
        </p:nvSpPr>
        <p:spPr bwMode="auto">
          <a:xfrm>
            <a:off x="-329166" y="7193280"/>
            <a:ext cx="9706243" cy="0"/>
          </a:xfrm>
          <a:prstGeom prst="line">
            <a:avLst/>
          </a:prstGeom>
          <a:ln w="76200">
            <a:solidFill>
              <a:schemeClr val="bg1"/>
            </a:solidFill>
            <a:headEnd/>
            <a:tailEnd/>
          </a:ln>
        </p:spPr>
        <p:style>
          <a:lnRef idx="1">
            <a:schemeClr val="accent3"/>
          </a:lnRef>
          <a:fillRef idx="0">
            <a:schemeClr val="accent3"/>
          </a:fillRef>
          <a:effectRef idx="0">
            <a:schemeClr val="accent3"/>
          </a:effectRef>
          <a:fontRef idx="minor">
            <a:schemeClr val="tx1"/>
          </a:fontRef>
        </p:style>
        <p:txBody>
          <a:bodyPr lIns="64291" tIns="32146" rIns="64291" bIns="32146"/>
          <a:lstStyle/>
          <a:p>
            <a:pPr algn="l"/>
            <a:endParaRPr lang="en-US" sz="1400" b="1" dirty="0">
              <a:ln>
                <a:solidFill>
                  <a:schemeClr val="accent3">
                    <a:shade val="95000"/>
                    <a:satMod val="104999"/>
                  </a:schemeClr>
                </a:solidFill>
              </a:ln>
              <a:solidFill>
                <a:schemeClr val="bg1"/>
              </a:solidFill>
              <a:effectLst>
                <a:outerShdw blurRad="38100" dist="38100" dir="2700000" algn="tl">
                  <a:srgbClr val="000000">
                    <a:alpha val="43137"/>
                  </a:srgbClr>
                </a:outerShdw>
              </a:effectLst>
              <a:latin typeface="Gotham Medium" panose="02000604030000020004"/>
            </a:endParaRPr>
          </a:p>
        </p:txBody>
      </p:sp>
      <p:sp>
        <p:nvSpPr>
          <p:cNvPr id="14" name="Title 2">
            <a:extLst>
              <a:ext uri="{FF2B5EF4-FFF2-40B4-BE49-F238E27FC236}">
                <a16:creationId xmlns:a16="http://schemas.microsoft.com/office/drawing/2014/main" id="{FB0A96FB-6BC0-D6B1-6637-7378FA31CB46}"/>
              </a:ext>
            </a:extLst>
          </p:cNvPr>
          <p:cNvSpPr txBox="1">
            <a:spLocks/>
          </p:cNvSpPr>
          <p:nvPr/>
        </p:nvSpPr>
        <p:spPr>
          <a:xfrm>
            <a:off x="6113806" y="84120"/>
            <a:ext cx="3056102"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THE CHRISTIAN CHURCH</a:t>
            </a:r>
          </a:p>
        </p:txBody>
      </p:sp>
      <p:sp>
        <p:nvSpPr>
          <p:cNvPr id="11" name="Line 10">
            <a:extLst>
              <a:ext uri="{FF2B5EF4-FFF2-40B4-BE49-F238E27FC236}">
                <a16:creationId xmlns:a16="http://schemas.microsoft.com/office/drawing/2014/main" id="{E99CBA48-255F-57D5-C2F7-B5FD03E0A504}"/>
              </a:ext>
            </a:extLst>
          </p:cNvPr>
          <p:cNvSpPr>
            <a:spLocks noChangeShapeType="1"/>
          </p:cNvSpPr>
          <p:nvPr/>
        </p:nvSpPr>
        <p:spPr bwMode="auto">
          <a:xfrm flipV="1">
            <a:off x="762000" y="4419600"/>
            <a:ext cx="7772400" cy="0"/>
          </a:xfrm>
          <a:prstGeom prst="line">
            <a:avLst/>
          </a:prstGeom>
          <a:noFill/>
          <a:ln w="25400">
            <a:solidFill>
              <a:schemeClr val="bg1"/>
            </a:solidFill>
            <a:round/>
            <a:headEnd/>
            <a:tailEnd/>
          </a:ln>
        </p:spPr>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20" name="TextBox 19">
            <a:extLst>
              <a:ext uri="{FF2B5EF4-FFF2-40B4-BE49-F238E27FC236}">
                <a16:creationId xmlns:a16="http://schemas.microsoft.com/office/drawing/2014/main" id="{1732AB48-B8EC-6057-09D4-934700179764}"/>
              </a:ext>
            </a:extLst>
          </p:cNvPr>
          <p:cNvSpPr txBox="1"/>
          <p:nvPr/>
        </p:nvSpPr>
        <p:spPr>
          <a:xfrm>
            <a:off x="168129" y="25584"/>
            <a:ext cx="3489471" cy="63142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marL="0" marR="0">
              <a:lnSpc>
                <a:spcPct val="107000"/>
              </a:lnSpc>
              <a:spcBef>
                <a:spcPts val="0"/>
              </a:spcBef>
              <a:spcAft>
                <a:spcPts val="0"/>
              </a:spcAft>
            </a:pPr>
            <a:r>
              <a:rPr lang="en-US" sz="36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Conclusion</a:t>
            </a:r>
            <a:endParaRPr lang="en-US" sz="36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E02D424E-1C3A-BD5E-577D-3BBC3DAC21A0}"/>
              </a:ext>
            </a:extLst>
          </p:cNvPr>
          <p:cNvCxnSpPr>
            <a:cxnSpLocks/>
          </p:cNvCxnSpPr>
          <p:nvPr/>
        </p:nvCxnSpPr>
        <p:spPr>
          <a:xfrm>
            <a:off x="-330113" y="595777"/>
            <a:ext cx="9778913" cy="1410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D32916C-7261-558D-4773-E35CF146DF4D}"/>
              </a:ext>
            </a:extLst>
          </p:cNvPr>
          <p:cNvSpPr/>
          <p:nvPr/>
        </p:nvSpPr>
        <p:spPr>
          <a:xfrm>
            <a:off x="9525" y="243"/>
            <a:ext cx="9144000" cy="6857757"/>
          </a:xfrm>
          <a:prstGeom prst="rect">
            <a:avLst/>
          </a:prstGeom>
          <a:solidFill>
            <a:schemeClr val="bg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graphicFrame>
        <p:nvGraphicFramePr>
          <p:cNvPr id="2" name="Diagram 1">
            <a:extLst>
              <a:ext uri="{FF2B5EF4-FFF2-40B4-BE49-F238E27FC236}">
                <a16:creationId xmlns:a16="http://schemas.microsoft.com/office/drawing/2014/main" id="{EF457240-35D9-FC26-3A2D-CADC24237C19}"/>
              </a:ext>
            </a:extLst>
          </p:cNvPr>
          <p:cNvGraphicFramePr/>
          <p:nvPr/>
        </p:nvGraphicFramePr>
        <p:xfrm>
          <a:off x="158603" y="840094"/>
          <a:ext cx="8975872" cy="5813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1">
            <a:extLst>
              <a:ext uri="{FF2B5EF4-FFF2-40B4-BE49-F238E27FC236}">
                <a16:creationId xmlns:a16="http://schemas.microsoft.com/office/drawing/2014/main" id="{8BF13C4B-DBED-A29B-F623-ADE2649D4CC7}"/>
              </a:ext>
            </a:extLst>
          </p:cNvPr>
          <p:cNvSpPr>
            <a:spLocks noGrp="1"/>
          </p:cNvSpPr>
          <p:nvPr>
            <p:ph type="sldNum" sz="quarter" idx="2"/>
          </p:nvPr>
        </p:nvSpPr>
        <p:spPr>
          <a:xfrm>
            <a:off x="6553200" y="6356350"/>
            <a:ext cx="2133600" cy="365125"/>
          </a:xfrm>
        </p:spPr>
        <p:txBody>
          <a:bodyPr/>
          <a:lstStyle/>
          <a:p>
            <a:fld id="{86CB4B4D-7CA3-9044-876B-883B54F8677D}" type="slidenum">
              <a:rPr lang="en-US" sz="1400" smtClean="0">
                <a:solidFill>
                  <a:schemeClr val="bg1"/>
                </a:solidFill>
                <a:latin typeface="Arial Black" panose="020B0A04020102020204" pitchFamily="34" charset="0"/>
              </a:rPr>
              <a:pPr/>
              <a:t>11</a:t>
            </a:fld>
            <a:endParaRPr lang="en-US" sz="1400">
              <a:solidFill>
                <a:schemeClr val="bg1"/>
              </a:solidFill>
              <a:latin typeface="Arial Black" panose="020B0A04020102020204" pitchFamily="34" charset="0"/>
            </a:endParaRPr>
          </a:p>
        </p:txBody>
      </p:sp>
      <p:sp>
        <p:nvSpPr>
          <p:cNvPr id="3" name="Line 10">
            <a:extLst>
              <a:ext uri="{FF2B5EF4-FFF2-40B4-BE49-F238E27FC236}">
                <a16:creationId xmlns:a16="http://schemas.microsoft.com/office/drawing/2014/main" id="{EF47A71E-2F37-EFE3-57C9-0DBEE6F76E40}"/>
              </a:ext>
            </a:extLst>
          </p:cNvPr>
          <p:cNvSpPr>
            <a:spLocks noChangeShapeType="1"/>
          </p:cNvSpPr>
          <p:nvPr/>
        </p:nvSpPr>
        <p:spPr bwMode="auto">
          <a:xfrm flipV="1">
            <a:off x="762000" y="4800600"/>
            <a:ext cx="7772400" cy="0"/>
          </a:xfrm>
          <a:prstGeom prst="line">
            <a:avLst/>
          </a:prstGeom>
          <a:noFill/>
          <a:ln w="25400">
            <a:solidFill>
              <a:schemeClr val="bg1"/>
            </a:solidFill>
            <a:round/>
            <a:headEnd/>
            <a:tailEnd/>
          </a:ln>
        </p:spPr>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7" name="Line 10">
            <a:extLst>
              <a:ext uri="{FF2B5EF4-FFF2-40B4-BE49-F238E27FC236}">
                <a16:creationId xmlns:a16="http://schemas.microsoft.com/office/drawing/2014/main" id="{7AD6756A-A3CB-AEF4-5D3B-C12BFC30BAE9}"/>
              </a:ext>
            </a:extLst>
          </p:cNvPr>
          <p:cNvSpPr>
            <a:spLocks noChangeShapeType="1"/>
          </p:cNvSpPr>
          <p:nvPr/>
        </p:nvSpPr>
        <p:spPr bwMode="auto">
          <a:xfrm flipV="1">
            <a:off x="762000" y="5181600"/>
            <a:ext cx="7772400" cy="0"/>
          </a:xfrm>
          <a:prstGeom prst="line">
            <a:avLst/>
          </a:prstGeom>
          <a:noFill/>
          <a:ln w="25400">
            <a:solidFill>
              <a:schemeClr val="bg1"/>
            </a:solidFill>
            <a:round/>
            <a:headEnd/>
            <a:tailEnd/>
          </a:ln>
        </p:spPr>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9" name="Line 10">
            <a:extLst>
              <a:ext uri="{FF2B5EF4-FFF2-40B4-BE49-F238E27FC236}">
                <a16:creationId xmlns:a16="http://schemas.microsoft.com/office/drawing/2014/main" id="{2878702C-B0AE-9908-009C-2B17001EBB06}"/>
              </a:ext>
            </a:extLst>
          </p:cNvPr>
          <p:cNvSpPr>
            <a:spLocks noChangeShapeType="1"/>
          </p:cNvSpPr>
          <p:nvPr/>
        </p:nvSpPr>
        <p:spPr bwMode="auto">
          <a:xfrm flipV="1">
            <a:off x="695325" y="5562600"/>
            <a:ext cx="2011680" cy="0"/>
          </a:xfrm>
          <a:prstGeom prst="line">
            <a:avLst/>
          </a:prstGeom>
          <a:noFill/>
          <a:ln w="25400">
            <a:solidFill>
              <a:schemeClr val="bg1"/>
            </a:solidFill>
            <a:round/>
            <a:headEnd/>
            <a:tailEnd/>
          </a:ln>
        </p:spPr>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Medium" panose="02000604030000020004"/>
            </a:endParaRPr>
          </a:p>
        </p:txBody>
      </p:sp>
    </p:spTree>
    <p:extLst>
      <p:ext uri="{BB962C8B-B14F-4D97-AF65-F5344CB8AC3E}">
        <p14:creationId xmlns:p14="http://schemas.microsoft.com/office/powerpoint/2010/main" val="16226445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animBg="1"/>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10">
            <a:extLst>
              <a:ext uri="{FF2B5EF4-FFF2-40B4-BE49-F238E27FC236}">
                <a16:creationId xmlns:a16="http://schemas.microsoft.com/office/drawing/2014/main" id="{31A16FEB-443E-4763-A54F-08668CDCC13B}"/>
              </a:ext>
            </a:extLst>
          </p:cNvPr>
          <p:cNvSpPr>
            <a:spLocks noChangeShapeType="1"/>
          </p:cNvSpPr>
          <p:nvPr/>
        </p:nvSpPr>
        <p:spPr bwMode="auto">
          <a:xfrm>
            <a:off x="-329166" y="7193280"/>
            <a:ext cx="9706243" cy="0"/>
          </a:xfrm>
          <a:prstGeom prst="line">
            <a:avLst/>
          </a:prstGeom>
          <a:ln w="76200">
            <a:solidFill>
              <a:schemeClr val="bg1"/>
            </a:solidFill>
            <a:headEnd/>
            <a:tailEnd/>
          </a:ln>
        </p:spPr>
        <p:style>
          <a:lnRef idx="1">
            <a:schemeClr val="accent3"/>
          </a:lnRef>
          <a:fillRef idx="0">
            <a:schemeClr val="accent3"/>
          </a:fillRef>
          <a:effectRef idx="0">
            <a:schemeClr val="accent3"/>
          </a:effectRef>
          <a:fontRef idx="minor">
            <a:schemeClr val="tx1"/>
          </a:fontRef>
        </p:style>
        <p:txBody>
          <a:bodyPr lIns="64291" tIns="32146" rIns="64291" bIns="32146"/>
          <a:lstStyle/>
          <a:p>
            <a:pPr algn="l"/>
            <a:endParaRPr lang="en-US" sz="1400" b="1" dirty="0">
              <a:ln>
                <a:solidFill>
                  <a:schemeClr val="accent3">
                    <a:shade val="95000"/>
                    <a:satMod val="104999"/>
                  </a:schemeClr>
                </a:solidFill>
              </a:ln>
              <a:solidFill>
                <a:schemeClr val="bg1"/>
              </a:solidFill>
              <a:effectLst>
                <a:outerShdw blurRad="38100" dist="38100" dir="2700000" algn="tl">
                  <a:srgbClr val="000000">
                    <a:alpha val="43137"/>
                  </a:srgbClr>
                </a:outerShdw>
              </a:effectLst>
              <a:latin typeface="Gotham Medium" panose="02000604030000020004"/>
            </a:endParaRPr>
          </a:p>
        </p:txBody>
      </p:sp>
      <p:sp>
        <p:nvSpPr>
          <p:cNvPr id="14" name="Title 2">
            <a:extLst>
              <a:ext uri="{FF2B5EF4-FFF2-40B4-BE49-F238E27FC236}">
                <a16:creationId xmlns:a16="http://schemas.microsoft.com/office/drawing/2014/main" id="{73CA73ED-E258-491C-A8C5-3B7FA0697A1D}"/>
              </a:ext>
            </a:extLst>
          </p:cNvPr>
          <p:cNvSpPr txBox="1">
            <a:spLocks/>
          </p:cNvSpPr>
          <p:nvPr/>
        </p:nvSpPr>
        <p:spPr>
          <a:xfrm>
            <a:off x="6113806" y="84120"/>
            <a:ext cx="3056102"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THE CHRISTIAN CHURCH</a:t>
            </a:r>
          </a:p>
        </p:txBody>
      </p: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flipV="1">
            <a:off x="-331220" y="7174616"/>
            <a:ext cx="9863840" cy="64384"/>
          </a:xfrm>
          <a:prstGeom prst="line">
            <a:avLst/>
          </a:prstGeom>
          <a:noFill/>
          <a:ln w="77063">
            <a:solidFill>
              <a:schemeClr val="bg1"/>
            </a:solidFill>
            <a:round/>
            <a:headEnd/>
            <a:tailEnd/>
          </a:ln>
        </p:spPr>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20" name="TextBox 19">
            <a:extLst>
              <a:ext uri="{FF2B5EF4-FFF2-40B4-BE49-F238E27FC236}">
                <a16:creationId xmlns:a16="http://schemas.microsoft.com/office/drawing/2014/main" id="{EAAD62DA-A570-4EBA-8554-1E88A67ED9C9}"/>
              </a:ext>
            </a:extLst>
          </p:cNvPr>
          <p:cNvSpPr txBox="1"/>
          <p:nvPr/>
        </p:nvSpPr>
        <p:spPr>
          <a:xfrm>
            <a:off x="168129" y="25584"/>
            <a:ext cx="3489471" cy="63142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marL="0" marR="0">
              <a:lnSpc>
                <a:spcPct val="107000"/>
              </a:lnSpc>
              <a:spcBef>
                <a:spcPts val="0"/>
              </a:spcBef>
              <a:spcAft>
                <a:spcPts val="0"/>
              </a:spcAft>
            </a:pPr>
            <a:r>
              <a:rPr lang="en-US" sz="36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Conclusion</a:t>
            </a:r>
            <a:endParaRPr lang="en-US" sz="36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BC2B38BF-1A47-459D-87EB-87E2FF84AAA4}"/>
              </a:ext>
            </a:extLst>
          </p:cNvPr>
          <p:cNvCxnSpPr>
            <a:cxnSpLocks/>
          </p:cNvCxnSpPr>
          <p:nvPr/>
        </p:nvCxnSpPr>
        <p:spPr>
          <a:xfrm>
            <a:off x="-330113" y="595777"/>
            <a:ext cx="9778913" cy="1410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02FD3AF-7B83-56AC-D2AD-8CF68ECA5302}"/>
              </a:ext>
            </a:extLst>
          </p:cNvPr>
          <p:cNvSpPr/>
          <p:nvPr/>
        </p:nvSpPr>
        <p:spPr>
          <a:xfrm>
            <a:off x="9525" y="243"/>
            <a:ext cx="9144000" cy="6857757"/>
          </a:xfrm>
          <a:prstGeom prst="rect">
            <a:avLst/>
          </a:prstGeom>
          <a:solidFill>
            <a:schemeClr val="bg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graphicFrame>
        <p:nvGraphicFramePr>
          <p:cNvPr id="2" name="Diagram 1">
            <a:extLst>
              <a:ext uri="{FF2B5EF4-FFF2-40B4-BE49-F238E27FC236}">
                <a16:creationId xmlns:a16="http://schemas.microsoft.com/office/drawing/2014/main" id="{56D5263E-968B-4321-8424-87004D7EBD1B}"/>
              </a:ext>
            </a:extLst>
          </p:cNvPr>
          <p:cNvGraphicFramePr/>
          <p:nvPr>
            <p:extLst>
              <p:ext uri="{D42A27DB-BD31-4B8C-83A1-F6EECF244321}">
                <p14:modId xmlns:p14="http://schemas.microsoft.com/office/powerpoint/2010/main" val="1707773953"/>
              </p:ext>
            </p:extLst>
          </p:nvPr>
        </p:nvGraphicFramePr>
        <p:xfrm>
          <a:off x="158603" y="840094"/>
          <a:ext cx="8975872" cy="5813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1">
            <a:extLst>
              <a:ext uri="{FF2B5EF4-FFF2-40B4-BE49-F238E27FC236}">
                <a16:creationId xmlns:a16="http://schemas.microsoft.com/office/drawing/2014/main" id="{985E88A3-AA1E-3B54-B913-EB356B5754F8}"/>
              </a:ext>
            </a:extLst>
          </p:cNvPr>
          <p:cNvSpPr>
            <a:spLocks noGrp="1"/>
          </p:cNvSpPr>
          <p:nvPr>
            <p:ph type="sldNum" sz="quarter" idx="2"/>
          </p:nvPr>
        </p:nvSpPr>
        <p:spPr>
          <a:xfrm>
            <a:off x="6553200" y="6356350"/>
            <a:ext cx="2133600" cy="365125"/>
          </a:xfrm>
        </p:spPr>
        <p:txBody>
          <a:bodyPr/>
          <a:lstStyle/>
          <a:p>
            <a:fld id="{86CB4B4D-7CA3-9044-876B-883B54F8677D}" type="slidenum">
              <a:rPr lang="en-US" sz="1400" smtClean="0">
                <a:solidFill>
                  <a:schemeClr val="bg1"/>
                </a:solidFill>
                <a:latin typeface="Arial Black" panose="020B0A04020102020204" pitchFamily="34" charset="0"/>
              </a:rPr>
              <a:pPr/>
              <a:t>12</a:t>
            </a:fld>
            <a:endParaRPr lang="en-US" sz="1400">
              <a:solidFill>
                <a:schemeClr val="bg1"/>
              </a:solidFill>
              <a:latin typeface="Arial Black" panose="020B0A04020102020204" pitchFamily="34" charset="0"/>
            </a:endParaRPr>
          </a:p>
        </p:txBody>
      </p:sp>
      <p:sp>
        <p:nvSpPr>
          <p:cNvPr id="5" name="TextBox 4">
            <a:extLst>
              <a:ext uri="{FF2B5EF4-FFF2-40B4-BE49-F238E27FC236}">
                <a16:creationId xmlns:a16="http://schemas.microsoft.com/office/drawing/2014/main" id="{5837785F-7939-2D2E-CD3C-8A4EF38FA539}"/>
              </a:ext>
            </a:extLst>
          </p:cNvPr>
          <p:cNvSpPr txBox="1"/>
          <p:nvPr/>
        </p:nvSpPr>
        <p:spPr>
          <a:xfrm>
            <a:off x="1082360" y="2045047"/>
            <a:ext cx="6998329" cy="3477875"/>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2000" b="0" kern="1200" dirty="0">
                <a:solidFill>
                  <a:schemeClr val="tx1"/>
                </a:solidFill>
                <a:effectLst/>
                <a:latin typeface="+mn-lt"/>
                <a:ea typeface="+mn-ea"/>
                <a:cs typeface="+mn-cs"/>
              </a:rPr>
              <a:t>The </a:t>
            </a:r>
            <a:r>
              <a:rPr lang="en-US" sz="2000" b="1" kern="1200" dirty="0">
                <a:solidFill>
                  <a:schemeClr val="tx1"/>
                </a:solidFill>
                <a:effectLst/>
                <a:latin typeface="+mn-lt"/>
                <a:ea typeface="+mn-ea"/>
                <a:cs typeface="+mn-cs"/>
              </a:rPr>
              <a:t>“seven ones” </a:t>
            </a:r>
            <a:r>
              <a:rPr lang="en-US" sz="2000" b="0" kern="1200" dirty="0">
                <a:solidFill>
                  <a:schemeClr val="tx1"/>
                </a:solidFill>
                <a:effectLst/>
                <a:latin typeface="+mn-lt"/>
                <a:ea typeface="+mn-ea"/>
                <a:cs typeface="+mn-cs"/>
              </a:rPr>
              <a:t>of </a:t>
            </a:r>
            <a:r>
              <a:rPr lang="en-US" sz="2000" b="0" i="1" u="sng" kern="1200" dirty="0">
                <a:solidFill>
                  <a:schemeClr val="tx1"/>
                </a:solidFill>
                <a:effectLst/>
                <a:latin typeface="+mn-lt"/>
                <a:ea typeface="+mn-ea"/>
                <a:cs typeface="+mn-cs"/>
              </a:rPr>
              <a:t>Ephesians 4:4–6 </a:t>
            </a:r>
            <a:r>
              <a:rPr lang="en-US" sz="2000" b="0" kern="1200" dirty="0">
                <a:solidFill>
                  <a:schemeClr val="tx1"/>
                </a:solidFill>
                <a:effectLst/>
                <a:latin typeface="+mn-lt"/>
                <a:ea typeface="+mn-ea"/>
                <a:cs typeface="+mn-cs"/>
              </a:rPr>
              <a:t>(KJV) are Paul’s foundation for Christian unity. They identify what all believers share in Christ:</a:t>
            </a:r>
          </a:p>
          <a:p>
            <a:pPr marL="685800" lvl="1" indent="-228600">
              <a:buFont typeface="+mj-lt"/>
              <a:buAutoNum type="arabicPeriod"/>
            </a:pPr>
            <a:r>
              <a:rPr lang="en-US" sz="2000" b="1" kern="1200" dirty="0">
                <a:solidFill>
                  <a:schemeClr val="tx1"/>
                </a:solidFill>
                <a:effectLst/>
                <a:latin typeface="+mn-lt"/>
                <a:ea typeface="+mn-ea"/>
                <a:cs typeface="+mn-cs"/>
              </a:rPr>
              <a:t>One body – </a:t>
            </a:r>
            <a:r>
              <a:rPr lang="en-US" sz="2000" b="0" kern="1200" dirty="0">
                <a:solidFill>
                  <a:schemeClr val="tx1"/>
                </a:solidFill>
                <a:effectLst/>
                <a:latin typeface="+mn-lt"/>
                <a:ea typeface="+mn-ea"/>
                <a:cs typeface="+mn-cs"/>
              </a:rPr>
              <a:t>the church, united as the body of Christ</a:t>
            </a:r>
          </a:p>
          <a:p>
            <a:pPr marL="685800" lvl="1" indent="-228600">
              <a:buFont typeface="+mj-lt"/>
              <a:buAutoNum type="arabicPeriod"/>
            </a:pPr>
            <a:r>
              <a:rPr lang="en-US" sz="2000" b="1" kern="1200" dirty="0">
                <a:solidFill>
                  <a:schemeClr val="tx1"/>
                </a:solidFill>
                <a:effectLst/>
                <a:latin typeface="+mn-lt"/>
                <a:ea typeface="+mn-ea"/>
                <a:cs typeface="+mn-cs"/>
              </a:rPr>
              <a:t>One Spirit – </a:t>
            </a:r>
            <a:r>
              <a:rPr lang="en-US" sz="2000" b="0" kern="1200" dirty="0">
                <a:solidFill>
                  <a:schemeClr val="tx1"/>
                </a:solidFill>
                <a:effectLst/>
                <a:latin typeface="+mn-lt"/>
                <a:ea typeface="+mn-ea"/>
                <a:cs typeface="+mn-cs"/>
              </a:rPr>
              <a:t>the Holy Spirit who gives life and unity</a:t>
            </a:r>
          </a:p>
          <a:p>
            <a:pPr marL="685800" lvl="1" indent="-228600">
              <a:buFont typeface="+mj-lt"/>
              <a:buAutoNum type="arabicPeriod"/>
            </a:pPr>
            <a:r>
              <a:rPr lang="en-US" sz="2000" b="1" kern="1200" dirty="0">
                <a:solidFill>
                  <a:schemeClr val="tx1"/>
                </a:solidFill>
                <a:effectLst/>
                <a:latin typeface="+mn-lt"/>
                <a:ea typeface="+mn-ea"/>
                <a:cs typeface="+mn-cs"/>
              </a:rPr>
              <a:t>One hope – </a:t>
            </a:r>
            <a:r>
              <a:rPr lang="en-US" sz="2000" b="0" kern="1200" dirty="0">
                <a:solidFill>
                  <a:schemeClr val="tx1"/>
                </a:solidFill>
                <a:effectLst/>
                <a:latin typeface="+mn-lt"/>
                <a:ea typeface="+mn-ea"/>
                <a:cs typeface="+mn-cs"/>
              </a:rPr>
              <a:t>the shared hope of salvation and future glory</a:t>
            </a:r>
          </a:p>
          <a:p>
            <a:pPr marL="685800" lvl="1" indent="-228600">
              <a:buFont typeface="+mj-lt"/>
              <a:buAutoNum type="arabicPeriod"/>
            </a:pPr>
            <a:r>
              <a:rPr lang="en-US" sz="2000" b="1" kern="1200" dirty="0">
                <a:solidFill>
                  <a:schemeClr val="tx1"/>
                </a:solidFill>
                <a:effectLst/>
                <a:latin typeface="+mn-lt"/>
                <a:ea typeface="+mn-ea"/>
                <a:cs typeface="+mn-cs"/>
              </a:rPr>
              <a:t>One Lord – </a:t>
            </a:r>
            <a:r>
              <a:rPr lang="en-US" sz="2000" b="0" kern="1200" dirty="0">
                <a:solidFill>
                  <a:schemeClr val="tx1"/>
                </a:solidFill>
                <a:effectLst/>
                <a:latin typeface="+mn-lt"/>
                <a:ea typeface="+mn-ea"/>
                <a:cs typeface="+mn-cs"/>
              </a:rPr>
              <a:t>Jesus Christ, our sovereign Head</a:t>
            </a:r>
          </a:p>
          <a:p>
            <a:pPr marL="685800" lvl="1" indent="-228600">
              <a:buFont typeface="+mj-lt"/>
              <a:buAutoNum type="arabicPeriod"/>
            </a:pPr>
            <a:r>
              <a:rPr lang="en-US" sz="2000" b="1" kern="1200" dirty="0">
                <a:solidFill>
                  <a:schemeClr val="tx1"/>
                </a:solidFill>
                <a:effectLst/>
                <a:latin typeface="+mn-lt"/>
                <a:ea typeface="+mn-ea"/>
                <a:cs typeface="+mn-cs"/>
              </a:rPr>
              <a:t>One faith – </a:t>
            </a:r>
            <a:r>
              <a:rPr lang="en-US" sz="2000" b="0" kern="1200" dirty="0">
                <a:solidFill>
                  <a:schemeClr val="tx1"/>
                </a:solidFill>
                <a:effectLst/>
                <a:latin typeface="+mn-lt"/>
                <a:ea typeface="+mn-ea"/>
                <a:cs typeface="+mn-cs"/>
              </a:rPr>
              <a:t>the common gospel belief in Christ</a:t>
            </a:r>
          </a:p>
          <a:p>
            <a:pPr marL="685800" lvl="1" indent="-228600">
              <a:buFont typeface="+mj-lt"/>
              <a:buAutoNum type="arabicPeriod"/>
            </a:pPr>
            <a:r>
              <a:rPr lang="en-US" sz="2000" b="1" kern="1200" dirty="0">
                <a:solidFill>
                  <a:schemeClr val="tx1"/>
                </a:solidFill>
                <a:effectLst/>
                <a:latin typeface="+mn-lt"/>
                <a:ea typeface="+mn-ea"/>
                <a:cs typeface="+mn-cs"/>
              </a:rPr>
              <a:t>One baptism – </a:t>
            </a:r>
            <a:r>
              <a:rPr lang="en-US" sz="2000" b="0" kern="1200" dirty="0">
                <a:solidFill>
                  <a:schemeClr val="tx1"/>
                </a:solidFill>
                <a:effectLst/>
                <a:latin typeface="+mn-lt"/>
                <a:ea typeface="+mn-ea"/>
                <a:cs typeface="+mn-cs"/>
              </a:rPr>
              <a:t>the shared initiation into Christ and His body</a:t>
            </a:r>
          </a:p>
          <a:p>
            <a:pPr marL="685800" lvl="1" indent="-228600">
              <a:buFont typeface="+mj-lt"/>
              <a:buAutoNum type="arabicPeriod"/>
            </a:pPr>
            <a:r>
              <a:rPr lang="en-US" sz="2000" b="1" kern="1200" dirty="0">
                <a:solidFill>
                  <a:schemeClr val="tx1"/>
                </a:solidFill>
                <a:effectLst/>
                <a:latin typeface="+mn-lt"/>
                <a:ea typeface="+mn-ea"/>
                <a:cs typeface="+mn-cs"/>
              </a:rPr>
              <a:t>One God and Father of all – </a:t>
            </a:r>
            <a:r>
              <a:rPr lang="en-US" sz="2000" b="0" kern="1200" dirty="0">
                <a:solidFill>
                  <a:schemeClr val="tx1"/>
                </a:solidFill>
                <a:effectLst/>
                <a:latin typeface="+mn-lt"/>
                <a:ea typeface="+mn-ea"/>
                <a:cs typeface="+mn-cs"/>
              </a:rPr>
              <a:t>supreme over all, working through all, and present in all</a:t>
            </a:r>
            <a:endParaRPr lang="en-US" sz="2000" dirty="0"/>
          </a:p>
        </p:txBody>
      </p:sp>
    </p:spTree>
    <p:extLst>
      <p:ext uri="{BB962C8B-B14F-4D97-AF65-F5344CB8AC3E}">
        <p14:creationId xmlns:p14="http://schemas.microsoft.com/office/powerpoint/2010/main" val="26997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0B2A06-56E0-241E-0C3A-8F66DDB258A9}"/>
              </a:ext>
            </a:extLst>
          </p:cNvPr>
          <p:cNvSpPr/>
          <p:nvPr/>
        </p:nvSpPr>
        <p:spPr>
          <a:xfrm>
            <a:off x="-10886" y="0"/>
            <a:ext cx="9144000" cy="6857757"/>
          </a:xfrm>
          <a:prstGeom prst="rect">
            <a:avLst/>
          </a:prstGeom>
          <a:solidFill>
            <a:schemeClr val="bg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3" name="Rectangle 2">
            <a:extLst>
              <a:ext uri="{FF2B5EF4-FFF2-40B4-BE49-F238E27FC236}">
                <a16:creationId xmlns:a16="http://schemas.microsoft.com/office/drawing/2014/main" id="{6FB3C27C-82E3-4244-B3F0-E45CC687B4E0}"/>
              </a:ext>
            </a:extLst>
          </p:cNvPr>
          <p:cNvSpPr/>
          <p:nvPr/>
        </p:nvSpPr>
        <p:spPr>
          <a:xfrm>
            <a:off x="-21772" y="1343846"/>
            <a:ext cx="9201589" cy="5487238"/>
          </a:xfrm>
          <a:prstGeom prst="rect">
            <a:avLst/>
          </a:prstGeom>
          <a:solidFill>
            <a:schemeClr val="bg1">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lvl="1">
              <a:lnSpc>
                <a:spcPct val="107000"/>
              </a:lnSpc>
            </a:pPr>
            <a:r>
              <a:rPr lang="en-US" sz="1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human ability to study small things has come a long way since the time of Jesus.  Since the first century, we’ve developed optical and electron microscopes to unlock untold amounts of information.  Since the Human Genome Project sequenced human DNA in the early 2000s, research possibilities have exploded into countless directions, often exploring the potential to treat diseases or improve health.  Scientists have found that the alteration of a single base pair can impact the whole body.  We are intricate machines indeed!</a:t>
            </a:r>
            <a:endParaRPr lang="en-US" sz="5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lnSpc>
                <a:spcPct val="107000"/>
              </a:lnSpc>
            </a:pPr>
            <a:r>
              <a:rPr lang="en-US" sz="5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lnSpc>
                <a:spcPct val="107000"/>
              </a:lnSpc>
            </a:pPr>
            <a:r>
              <a:rPr lang="en-US" sz="1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Even though we successfully study small things, that’s not to say we comprehend them.  Today’s scientists might have more words to explain the growth of plants—words like “cellular mitosis” and “photosynthesis”—but that’s not to say that humans can understand why the plant grows in the first place, apart from God.  The creator of all life uses images of growing things to explain the kingdom and the church.  God became the master of growth before humans ever walked the earth.  There can be no doubt, God uses the smallest of efforts, the most humble groups of people to form a global movement with eternal significance. </a:t>
            </a:r>
            <a:endParaRPr lang="en-US" sz="5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lnSpc>
                <a:spcPct val="107000"/>
              </a:lnSpc>
            </a:pPr>
            <a:r>
              <a:rPr lang="en-US" sz="5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lnSpc>
                <a:spcPct val="107000"/>
              </a:lnSpc>
            </a:pPr>
            <a:r>
              <a:rPr lang="en-US" sz="1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I’ve been to a lot of small churches in my time, but most were larger than a group of twelve disciples—the first group of Jesus’ followers.  It’s easy to get hung up on anticipating God to multiply our numbers to reassure us of ministry success.  It’s a lot harder to be like the farmer, who trusts that something important is going on underneath the soil and out of sight.  In the end, Jesus does not evaluate success by the size of our ministries but by the unity we share with other Christians, who join us in one Spirit and one body.  Some go before us, and some will come after, but it is God who controls the growth.</a:t>
            </a:r>
          </a:p>
        </p:txBody>
      </p:sp>
      <p:sp>
        <p:nvSpPr>
          <p:cNvPr id="2" name="Rectangle: Rounded Corners 1">
            <a:extLst>
              <a:ext uri="{FF2B5EF4-FFF2-40B4-BE49-F238E27FC236}">
                <a16:creationId xmlns:a16="http://schemas.microsoft.com/office/drawing/2014/main" id="{7F5D1A2B-EEA7-459D-80F2-970AC84A03A9}"/>
              </a:ext>
            </a:extLst>
          </p:cNvPr>
          <p:cNvSpPr/>
          <p:nvPr/>
        </p:nvSpPr>
        <p:spPr>
          <a:xfrm>
            <a:off x="228600" y="625741"/>
            <a:ext cx="8506317" cy="662802"/>
          </a:xfrm>
          <a:prstGeom prst="roundRect">
            <a:avLst/>
          </a:prstGeom>
          <a:no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0" marR="0">
              <a:lnSpc>
                <a:spcPct val="107000"/>
              </a:lnSpc>
              <a:spcBef>
                <a:spcPts val="0"/>
              </a:spcBef>
              <a:spcAft>
                <a:spcPts val="0"/>
              </a:spcAft>
            </a:pPr>
            <a:r>
              <a:rPr lang="en-US" sz="3200" b="1" cap="small" dirty="0">
                <a:solidFill>
                  <a:schemeClr val="bg1"/>
                </a:solidFill>
                <a:effectLst/>
                <a:latin typeface="Gotham Medium" panose="02000604030000020004"/>
                <a:ea typeface="Calibri" panose="020F0502020204030204" pitchFamily="34" charset="0"/>
                <a:cs typeface="Times New Roman" panose="02020603050405020304" pitchFamily="18" charset="0"/>
              </a:rPr>
              <a:t>God of Growth and Small Things</a:t>
            </a:r>
          </a:p>
        </p:txBody>
      </p:sp>
      <p:cxnSp>
        <p:nvCxnSpPr>
          <p:cNvPr id="17" name="Straight Connector 16">
            <a:extLst>
              <a:ext uri="{FF2B5EF4-FFF2-40B4-BE49-F238E27FC236}">
                <a16:creationId xmlns:a16="http://schemas.microsoft.com/office/drawing/2014/main" id="{C9C42D31-919A-482B-AEC4-202AB5CEF3EB}"/>
              </a:ext>
            </a:extLst>
          </p:cNvPr>
          <p:cNvCxnSpPr/>
          <p:nvPr/>
        </p:nvCxnSpPr>
        <p:spPr>
          <a:xfrm>
            <a:off x="142875" y="7620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10CD26A-2EEA-4C38-B67A-33D85EED0D38}"/>
              </a:ext>
            </a:extLst>
          </p:cNvPr>
          <p:cNvSpPr txBox="1"/>
          <p:nvPr/>
        </p:nvSpPr>
        <p:spPr>
          <a:xfrm>
            <a:off x="152400" y="69428"/>
            <a:ext cx="5783526" cy="434252"/>
          </a:xfrm>
          <a:prstGeom prst="rect">
            <a:avLst/>
          </a:prstGeom>
          <a:noFill/>
        </p:spPr>
        <p:txBody>
          <a:bodyPr wrap="square" lIns="64291" tIns="32146" rIns="64291" bIns="32146" rtlCol="0">
            <a:spAutoFit/>
          </a:bodyPr>
          <a:lstStyle/>
          <a:p>
            <a:pPr algn="l"/>
            <a:r>
              <a:rPr lang="en-US" sz="2400" b="1" dirty="0">
                <a:solidFill>
                  <a:schemeClr val="bg1"/>
                </a:solidFill>
                <a:latin typeface="Gotham Medium" panose="02000604030000020004"/>
              </a:rPr>
              <a:t>Apply the Message :</a:t>
            </a:r>
          </a:p>
        </p:txBody>
      </p:sp>
      <p:sp>
        <p:nvSpPr>
          <p:cNvPr id="13" name="Title 2">
            <a:extLst>
              <a:ext uri="{FF2B5EF4-FFF2-40B4-BE49-F238E27FC236}">
                <a16:creationId xmlns:a16="http://schemas.microsoft.com/office/drawing/2014/main" id="{8E55FFA8-B4BF-449D-A0AE-3D76960DE54B}"/>
              </a:ext>
            </a:extLst>
          </p:cNvPr>
          <p:cNvSpPr txBox="1">
            <a:spLocks/>
          </p:cNvSpPr>
          <p:nvPr/>
        </p:nvSpPr>
        <p:spPr>
          <a:xfrm>
            <a:off x="6079655" y="130496"/>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THE CHRISTIAN CHURCH</a:t>
            </a:r>
          </a:p>
        </p:txBody>
      </p:sp>
      <p:sp>
        <p:nvSpPr>
          <p:cNvPr id="12" name="TextBox 11">
            <a:extLst>
              <a:ext uri="{FF2B5EF4-FFF2-40B4-BE49-F238E27FC236}">
                <a16:creationId xmlns:a16="http://schemas.microsoft.com/office/drawing/2014/main" id="{D0C9554A-E807-4956-A312-AAF5F27D98F7}"/>
              </a:ext>
            </a:extLst>
          </p:cNvPr>
          <p:cNvSpPr txBox="1"/>
          <p:nvPr/>
        </p:nvSpPr>
        <p:spPr>
          <a:xfrm>
            <a:off x="2733676" y="152400"/>
            <a:ext cx="336232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We serve a God who multiplies our efforts. </a:t>
            </a:r>
          </a:p>
        </p:txBody>
      </p:sp>
      <p:cxnSp>
        <p:nvCxnSpPr>
          <p:cNvPr id="10" name="Straight Connector 9">
            <a:extLst>
              <a:ext uri="{FF2B5EF4-FFF2-40B4-BE49-F238E27FC236}">
                <a16:creationId xmlns:a16="http://schemas.microsoft.com/office/drawing/2014/main" id="{0DFE4A39-163A-49C1-BF66-43E6A1DD494B}"/>
              </a:ext>
            </a:extLst>
          </p:cNvPr>
          <p:cNvCxnSpPr/>
          <p:nvPr/>
        </p:nvCxnSpPr>
        <p:spPr>
          <a:xfrm>
            <a:off x="152400" y="12954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lide Number Placeholder 1">
            <a:extLst>
              <a:ext uri="{FF2B5EF4-FFF2-40B4-BE49-F238E27FC236}">
                <a16:creationId xmlns:a16="http://schemas.microsoft.com/office/drawing/2014/main" id="{614D5634-BA71-612F-0A63-E07EA7284178}"/>
              </a:ext>
            </a:extLst>
          </p:cNvPr>
          <p:cNvSpPr>
            <a:spLocks noGrp="1"/>
          </p:cNvSpPr>
          <p:nvPr>
            <p:ph type="sldNum" sz="quarter" idx="2"/>
          </p:nvPr>
        </p:nvSpPr>
        <p:spPr>
          <a:xfrm>
            <a:off x="6781800" y="6484249"/>
            <a:ext cx="2133600" cy="365125"/>
          </a:xfrm>
        </p:spPr>
        <p:txBody>
          <a:bodyPr/>
          <a:lstStyle/>
          <a:p>
            <a:fld id="{86CB4B4D-7CA3-9044-876B-883B54F8677D}" type="slidenum">
              <a:rPr lang="en-US" sz="1400" smtClean="0">
                <a:solidFill>
                  <a:srgbClr val="002060"/>
                </a:solidFill>
                <a:latin typeface="Arial Black" panose="020B0A04020102020204" pitchFamily="34" charset="0"/>
              </a:rPr>
              <a:pPr/>
              <a:t>13</a:t>
            </a:fld>
            <a:endParaRPr lang="en-US" sz="140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2742040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BC3AE-D018-C3F5-B973-A5AE3CD9035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3FFCF2F-4A61-FCD4-A461-41C02FA09F34}"/>
              </a:ext>
            </a:extLst>
          </p:cNvPr>
          <p:cNvSpPr/>
          <p:nvPr/>
        </p:nvSpPr>
        <p:spPr>
          <a:xfrm>
            <a:off x="9525" y="243"/>
            <a:ext cx="9144000" cy="6857757"/>
          </a:xfrm>
          <a:prstGeom prst="rect">
            <a:avLst/>
          </a:prstGeom>
          <a:solidFill>
            <a:schemeClr val="bg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3" name="Rectangle 2">
            <a:extLst>
              <a:ext uri="{FF2B5EF4-FFF2-40B4-BE49-F238E27FC236}">
                <a16:creationId xmlns:a16="http://schemas.microsoft.com/office/drawing/2014/main" id="{1753C929-5549-37E4-BD78-691DC9592A74}"/>
              </a:ext>
            </a:extLst>
          </p:cNvPr>
          <p:cNvSpPr/>
          <p:nvPr/>
        </p:nvSpPr>
        <p:spPr>
          <a:xfrm>
            <a:off x="71436" y="1367572"/>
            <a:ext cx="9144001" cy="5604898"/>
          </a:xfrm>
          <a:prstGeom prst="rect">
            <a:avLst/>
          </a:prstGeom>
          <a:solidFill>
            <a:schemeClr val="bg1">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lvl="1"/>
            <a:endParaRPr lang="en-US" sz="2400" b="1" dirty="0"/>
          </a:p>
          <a:p>
            <a:pPr lvl="1"/>
            <a:endParaRPr lang="en-US" sz="2400" b="1" dirty="0"/>
          </a:p>
          <a:p>
            <a:pPr lvl="1"/>
            <a:r>
              <a:rPr lang="en-US" sz="2400" b="1" dirty="0"/>
              <a:t>1 What is the smallest church you ever attended? How did you see God using that community?</a:t>
            </a:r>
            <a:endParaRPr lang="en-US" sz="2400" dirty="0"/>
          </a:p>
          <a:p>
            <a:pPr lvl="1"/>
            <a:r>
              <a:rPr lang="en-US" sz="2400" b="1" dirty="0"/>
              <a:t> </a:t>
            </a:r>
            <a:endParaRPr lang="en-US" sz="2400" dirty="0"/>
          </a:p>
          <a:p>
            <a:pPr lvl="1"/>
            <a:r>
              <a:rPr lang="en-US" sz="2400" b="1" dirty="0"/>
              <a:t>2 What is one way that you are connected to Christians in the wider world, outside your local church?</a:t>
            </a:r>
            <a:endParaRPr lang="en-US" sz="2400" dirty="0"/>
          </a:p>
          <a:p>
            <a:pPr lvl="1"/>
            <a:r>
              <a:rPr lang="en-US" sz="2400" b="1" dirty="0"/>
              <a:t> </a:t>
            </a:r>
            <a:endParaRPr lang="en-US" sz="2400" dirty="0"/>
          </a:p>
          <a:p>
            <a:pPr lvl="1"/>
            <a:r>
              <a:rPr lang="en-US" sz="2400" b="1" cap="all" dirty="0"/>
              <a:t>3</a:t>
            </a:r>
            <a:r>
              <a:rPr lang="en-US" sz="2400" b="1" dirty="0"/>
              <a:t> Where do you suspect that growth is happening outside of what you are able to see?</a:t>
            </a:r>
          </a:p>
          <a:p>
            <a:pPr lvl="1"/>
            <a:endParaRPr lang="en-US" sz="2400" b="1" dirty="0"/>
          </a:p>
          <a:p>
            <a:pPr lvl="1"/>
            <a:endParaRPr lang="en-US" b="1" dirty="0"/>
          </a:p>
          <a:p>
            <a:pPr lvl="1"/>
            <a:endParaRPr lang="en-US" b="1" dirty="0"/>
          </a:p>
          <a:p>
            <a:pPr lvl="1"/>
            <a:endParaRPr lang="en-US" b="1" dirty="0"/>
          </a:p>
          <a:p>
            <a:pPr lvl="1"/>
            <a:endParaRPr lang="en-US" dirty="0"/>
          </a:p>
          <a:p>
            <a:pPr lvl="1"/>
            <a:endParaRPr lang="en-US" sz="2400" dirty="0"/>
          </a:p>
        </p:txBody>
      </p:sp>
      <p:sp>
        <p:nvSpPr>
          <p:cNvPr id="2" name="Rectangle: Rounded Corners 1">
            <a:extLst>
              <a:ext uri="{FF2B5EF4-FFF2-40B4-BE49-F238E27FC236}">
                <a16:creationId xmlns:a16="http://schemas.microsoft.com/office/drawing/2014/main" id="{59FBCADA-75FC-0777-612B-08759ADC8C87}"/>
              </a:ext>
            </a:extLst>
          </p:cNvPr>
          <p:cNvSpPr/>
          <p:nvPr/>
        </p:nvSpPr>
        <p:spPr>
          <a:xfrm>
            <a:off x="228600" y="625741"/>
            <a:ext cx="8506317" cy="662802"/>
          </a:xfrm>
          <a:prstGeom prst="roundRect">
            <a:avLst/>
          </a:prstGeom>
          <a:no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0" marR="0">
              <a:lnSpc>
                <a:spcPct val="107000"/>
              </a:lnSpc>
              <a:spcBef>
                <a:spcPts val="0"/>
              </a:spcBef>
              <a:spcAft>
                <a:spcPts val="0"/>
              </a:spcAft>
            </a:pPr>
            <a:r>
              <a:rPr lang="en-US" sz="3200" b="1" cap="small" dirty="0">
                <a:solidFill>
                  <a:schemeClr val="bg1"/>
                </a:solidFill>
                <a:effectLst/>
                <a:latin typeface="Gotham Medium" panose="02000604030000020004"/>
                <a:ea typeface="Calibri" panose="020F0502020204030204" pitchFamily="34" charset="0"/>
                <a:cs typeface="Times New Roman" panose="02020603050405020304" pitchFamily="18" charset="0"/>
              </a:rPr>
              <a:t>God of Growth and Small Things</a:t>
            </a:r>
          </a:p>
        </p:txBody>
      </p:sp>
      <p:cxnSp>
        <p:nvCxnSpPr>
          <p:cNvPr id="17" name="Straight Connector 16">
            <a:extLst>
              <a:ext uri="{FF2B5EF4-FFF2-40B4-BE49-F238E27FC236}">
                <a16:creationId xmlns:a16="http://schemas.microsoft.com/office/drawing/2014/main" id="{761AC806-A768-066D-9BEB-9A6A3C51D6C2}"/>
              </a:ext>
            </a:extLst>
          </p:cNvPr>
          <p:cNvCxnSpPr/>
          <p:nvPr/>
        </p:nvCxnSpPr>
        <p:spPr>
          <a:xfrm>
            <a:off x="142875" y="7620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3FCE51B-DF7A-7FAF-C774-EC0D6DBA28A7}"/>
              </a:ext>
            </a:extLst>
          </p:cNvPr>
          <p:cNvSpPr txBox="1"/>
          <p:nvPr/>
        </p:nvSpPr>
        <p:spPr>
          <a:xfrm>
            <a:off x="152400" y="69428"/>
            <a:ext cx="5783526" cy="434252"/>
          </a:xfrm>
          <a:prstGeom prst="rect">
            <a:avLst/>
          </a:prstGeom>
          <a:noFill/>
        </p:spPr>
        <p:txBody>
          <a:bodyPr wrap="square" lIns="64291" tIns="32146" rIns="64291" bIns="32146" rtlCol="0">
            <a:spAutoFit/>
          </a:bodyPr>
          <a:lstStyle/>
          <a:p>
            <a:pPr algn="l"/>
            <a:r>
              <a:rPr lang="en-US" sz="2400" b="1" dirty="0">
                <a:solidFill>
                  <a:schemeClr val="bg1"/>
                </a:solidFill>
                <a:latin typeface="Gotham Medium" panose="02000604030000020004"/>
              </a:rPr>
              <a:t>Apply the Message :</a:t>
            </a:r>
          </a:p>
        </p:txBody>
      </p:sp>
      <p:sp>
        <p:nvSpPr>
          <p:cNvPr id="13" name="Title 2">
            <a:extLst>
              <a:ext uri="{FF2B5EF4-FFF2-40B4-BE49-F238E27FC236}">
                <a16:creationId xmlns:a16="http://schemas.microsoft.com/office/drawing/2014/main" id="{04EAC3BD-8014-7ADF-CCCC-478DB2A118B2}"/>
              </a:ext>
            </a:extLst>
          </p:cNvPr>
          <p:cNvSpPr txBox="1">
            <a:spLocks/>
          </p:cNvSpPr>
          <p:nvPr/>
        </p:nvSpPr>
        <p:spPr>
          <a:xfrm>
            <a:off x="6079655" y="130496"/>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THE CHRISTIAN CHURCH</a:t>
            </a:r>
          </a:p>
        </p:txBody>
      </p:sp>
      <p:sp>
        <p:nvSpPr>
          <p:cNvPr id="12" name="TextBox 11">
            <a:extLst>
              <a:ext uri="{FF2B5EF4-FFF2-40B4-BE49-F238E27FC236}">
                <a16:creationId xmlns:a16="http://schemas.microsoft.com/office/drawing/2014/main" id="{145A8194-13F2-325E-45AE-39366354EA43}"/>
              </a:ext>
            </a:extLst>
          </p:cNvPr>
          <p:cNvSpPr txBox="1"/>
          <p:nvPr/>
        </p:nvSpPr>
        <p:spPr>
          <a:xfrm>
            <a:off x="2733676" y="152400"/>
            <a:ext cx="336232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We serve a God who multiplies our efforts. </a:t>
            </a:r>
          </a:p>
        </p:txBody>
      </p:sp>
      <p:cxnSp>
        <p:nvCxnSpPr>
          <p:cNvPr id="10" name="Straight Connector 9">
            <a:extLst>
              <a:ext uri="{FF2B5EF4-FFF2-40B4-BE49-F238E27FC236}">
                <a16:creationId xmlns:a16="http://schemas.microsoft.com/office/drawing/2014/main" id="{92F3F2D7-F372-BEB8-7CF9-DE2624326198}"/>
              </a:ext>
            </a:extLst>
          </p:cNvPr>
          <p:cNvCxnSpPr/>
          <p:nvPr/>
        </p:nvCxnSpPr>
        <p:spPr>
          <a:xfrm>
            <a:off x="152400" y="12954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1">
            <a:extLst>
              <a:ext uri="{FF2B5EF4-FFF2-40B4-BE49-F238E27FC236}">
                <a16:creationId xmlns:a16="http://schemas.microsoft.com/office/drawing/2014/main" id="{6BDC8D5E-509F-68AC-C115-D57621CF8623}"/>
              </a:ext>
            </a:extLst>
          </p:cNvPr>
          <p:cNvSpPr>
            <a:spLocks noGrp="1"/>
          </p:cNvSpPr>
          <p:nvPr>
            <p:ph type="sldNum" sz="quarter" idx="2"/>
          </p:nvPr>
        </p:nvSpPr>
        <p:spPr>
          <a:xfrm>
            <a:off x="6553200" y="6356350"/>
            <a:ext cx="2133600" cy="365125"/>
          </a:xfrm>
        </p:spPr>
        <p:txBody>
          <a:bodyPr/>
          <a:lstStyle/>
          <a:p>
            <a:fld id="{86CB4B4D-7CA3-9044-876B-883B54F8677D}" type="slidenum">
              <a:rPr lang="en-US" sz="1400" smtClean="0">
                <a:solidFill>
                  <a:srgbClr val="002060"/>
                </a:solidFill>
                <a:latin typeface="Arial Black" panose="020B0A04020102020204" pitchFamily="34" charset="0"/>
              </a:rPr>
              <a:pPr/>
              <a:t>14</a:t>
            </a:fld>
            <a:endParaRPr lang="en-US" sz="140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547867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27C75A-48C6-D440-C7AE-EB65CCE7CB7A}"/>
              </a:ext>
            </a:extLst>
          </p:cNvPr>
          <p:cNvSpPr/>
          <p:nvPr/>
        </p:nvSpPr>
        <p:spPr>
          <a:xfrm>
            <a:off x="-32657" y="0"/>
            <a:ext cx="9300578" cy="6857757"/>
          </a:xfrm>
          <a:prstGeom prst="rect">
            <a:avLst/>
          </a:prstGeom>
          <a:solidFill>
            <a:schemeClr val="bg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22" name="Line 7">
            <a:extLst>
              <a:ext uri="{FF2B5EF4-FFF2-40B4-BE49-F238E27FC236}">
                <a16:creationId xmlns:a16="http://schemas.microsoft.com/office/drawing/2014/main" id="{64DAEC76-BEE9-4818-9738-9EA2C531C615}"/>
              </a:ext>
            </a:extLst>
          </p:cNvPr>
          <p:cNvSpPr>
            <a:spLocks noChangeShapeType="1"/>
          </p:cNvSpPr>
          <p:nvPr/>
        </p:nvSpPr>
        <p:spPr bwMode="auto">
          <a:xfrm flipH="1" flipV="1">
            <a:off x="3917181" y="1405833"/>
            <a:ext cx="1503760" cy="1067990"/>
          </a:xfrm>
          <a:prstGeom prst="line">
            <a:avLst/>
          </a:prstGeom>
          <a:noFill/>
          <a:ln w="8533" cap="rnd">
            <a:no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25" name="Line 8">
            <a:extLst>
              <a:ext uri="{FF2B5EF4-FFF2-40B4-BE49-F238E27FC236}">
                <a16:creationId xmlns:a16="http://schemas.microsoft.com/office/drawing/2014/main" id="{59256325-E0E1-43E3-887B-A0319F062172}"/>
              </a:ext>
            </a:extLst>
          </p:cNvPr>
          <p:cNvSpPr>
            <a:spLocks noChangeShapeType="1"/>
          </p:cNvSpPr>
          <p:nvPr/>
        </p:nvSpPr>
        <p:spPr bwMode="auto">
          <a:xfrm flipV="1">
            <a:off x="2099692" y="1403450"/>
            <a:ext cx="5138738" cy="3849290"/>
          </a:xfrm>
          <a:prstGeom prst="line">
            <a:avLst/>
          </a:prstGeom>
          <a:noFill/>
          <a:ln w="7111" cap="rnd">
            <a:no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36" name="Rectangle 35">
            <a:extLst>
              <a:ext uri="{FF2B5EF4-FFF2-40B4-BE49-F238E27FC236}">
                <a16:creationId xmlns:a16="http://schemas.microsoft.com/office/drawing/2014/main" id="{7162ED1C-2844-4C7B-A56A-B259E1880355}"/>
              </a:ext>
            </a:extLst>
          </p:cNvPr>
          <p:cNvSpPr/>
          <p:nvPr/>
        </p:nvSpPr>
        <p:spPr>
          <a:xfrm>
            <a:off x="950116" y="3481081"/>
            <a:ext cx="7279483" cy="1696905"/>
          </a:xfrm>
          <a:prstGeom prst="rect">
            <a:avLst/>
          </a:prstGeom>
          <a:noFill/>
          <a:ln w="444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000" b="1" dirty="0">
                <a:latin typeface="Gotham Medium" panose="02000604030000020004"/>
                <a:ea typeface="Calibri" panose="020F0502020204030204" pitchFamily="34" charset="0"/>
                <a:cs typeface="Times New Roman" panose="02020603050405020304" pitchFamily="18" charset="0"/>
              </a:rPr>
              <a:t>The invitation for us all in the week ahead is to pay attention to small things.  You might begin a new prayer habit, choose to get together for holy conversation with another member of your group, or even decide to germinate seeds for future planting (check local and seasonal guidance for suggestions). </a:t>
            </a:r>
          </a:p>
        </p:txBody>
      </p:sp>
      <p:sp>
        <p:nvSpPr>
          <p:cNvPr id="37" name="Rectangle 36">
            <a:extLst>
              <a:ext uri="{FF2B5EF4-FFF2-40B4-BE49-F238E27FC236}">
                <a16:creationId xmlns:a16="http://schemas.microsoft.com/office/drawing/2014/main" id="{B7EBB468-20BA-4B18-8229-1029ADCE524A}"/>
              </a:ext>
            </a:extLst>
          </p:cNvPr>
          <p:cNvSpPr/>
          <p:nvPr/>
        </p:nvSpPr>
        <p:spPr>
          <a:xfrm>
            <a:off x="636316" y="2975591"/>
            <a:ext cx="5594083" cy="505490"/>
          </a:xfrm>
          <a:prstGeom prst="rect">
            <a:avLst/>
          </a:prstGeom>
          <a:noFill/>
          <a:ln w="444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800" b="1" cap="small" dirty="0">
                <a:latin typeface="Gotham Medium" panose="02000604030000020004"/>
                <a:ea typeface="Calibri" panose="020F0502020204030204" pitchFamily="34" charset="0"/>
                <a:cs typeface="Times New Roman" panose="02020603050405020304" pitchFamily="18" charset="0"/>
              </a:rPr>
              <a:t>Small Things that We Can Do</a:t>
            </a:r>
          </a:p>
        </p:txBody>
      </p:sp>
      <p:sp>
        <p:nvSpPr>
          <p:cNvPr id="12" name="TextBox 11">
            <a:extLst>
              <a:ext uri="{FF2B5EF4-FFF2-40B4-BE49-F238E27FC236}">
                <a16:creationId xmlns:a16="http://schemas.microsoft.com/office/drawing/2014/main" id="{97C0E09D-5AAA-4144-8FFC-8F9E1D00986E}"/>
              </a:ext>
            </a:extLst>
          </p:cNvPr>
          <p:cNvSpPr txBox="1"/>
          <p:nvPr/>
        </p:nvSpPr>
        <p:spPr>
          <a:xfrm>
            <a:off x="257175" y="237873"/>
            <a:ext cx="3133725" cy="584295"/>
          </a:xfrm>
          <a:prstGeom prst="rect">
            <a:avLst/>
          </a:prstGeom>
          <a:noFill/>
          <a:ln>
            <a:noFill/>
          </a:ln>
        </p:spPr>
        <p:txBody>
          <a:bodyPr wrap="square" lIns="64291" tIns="32146" rIns="64291" bIns="32146" rtlCol="0">
            <a:spAutoFit/>
          </a:bodyPr>
          <a:lstStyle/>
          <a:p>
            <a:pPr algn="l"/>
            <a:r>
              <a:rPr lang="en-US" sz="3400" b="1" dirty="0">
                <a:solidFill>
                  <a:schemeClr val="bg1"/>
                </a:solidFill>
                <a:latin typeface="Gotham Medium" panose="02000604030000020004"/>
              </a:rPr>
              <a:t>CONCLUSION</a:t>
            </a:r>
            <a:endParaRPr lang="en-US" sz="2500" b="1" dirty="0">
              <a:solidFill>
                <a:schemeClr val="bg1"/>
              </a:solidFill>
              <a:latin typeface="Gotham Medium" panose="02000604030000020004"/>
            </a:endParaRPr>
          </a:p>
        </p:txBody>
      </p:sp>
      <p:cxnSp>
        <p:nvCxnSpPr>
          <p:cNvPr id="13" name="Straight Connector 12">
            <a:extLst>
              <a:ext uri="{FF2B5EF4-FFF2-40B4-BE49-F238E27FC236}">
                <a16:creationId xmlns:a16="http://schemas.microsoft.com/office/drawing/2014/main" id="{4F955A19-1E82-4A99-B6E2-007B7439390F}"/>
              </a:ext>
            </a:extLst>
          </p:cNvPr>
          <p:cNvCxnSpPr/>
          <p:nvPr/>
        </p:nvCxnSpPr>
        <p:spPr>
          <a:xfrm>
            <a:off x="171450" y="990600"/>
            <a:ext cx="9001125" cy="0"/>
          </a:xfrm>
          <a:prstGeom prst="line">
            <a:avLst/>
          </a:prstGeom>
          <a:ln w="76200">
            <a:noFill/>
          </a:ln>
        </p:spPr>
        <p:style>
          <a:lnRef idx="1">
            <a:schemeClr val="accent1"/>
          </a:lnRef>
          <a:fillRef idx="0">
            <a:schemeClr val="accent1"/>
          </a:fillRef>
          <a:effectRef idx="0">
            <a:schemeClr val="accent1"/>
          </a:effectRef>
          <a:fontRef idx="minor">
            <a:schemeClr val="tx1"/>
          </a:fontRef>
        </p:style>
      </p:cxnSp>
      <p:sp>
        <p:nvSpPr>
          <p:cNvPr id="14" name="Title 2">
            <a:extLst>
              <a:ext uri="{FF2B5EF4-FFF2-40B4-BE49-F238E27FC236}">
                <a16:creationId xmlns:a16="http://schemas.microsoft.com/office/drawing/2014/main" id="{FC29ED3B-9312-47B7-9399-A0BD78C4D27D}"/>
              </a:ext>
            </a:extLst>
          </p:cNvPr>
          <p:cNvSpPr txBox="1">
            <a:spLocks/>
          </p:cNvSpPr>
          <p:nvPr/>
        </p:nvSpPr>
        <p:spPr>
          <a:xfrm>
            <a:off x="6156295" y="228600"/>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THE CHRISTIAN CHURCH</a:t>
            </a:r>
          </a:p>
        </p:txBody>
      </p:sp>
      <p:sp>
        <p:nvSpPr>
          <p:cNvPr id="16" name="TextBox 15">
            <a:extLst>
              <a:ext uri="{FF2B5EF4-FFF2-40B4-BE49-F238E27FC236}">
                <a16:creationId xmlns:a16="http://schemas.microsoft.com/office/drawing/2014/main" id="{603EA4E3-414D-4A56-8DD5-A9D429758B9C}"/>
              </a:ext>
            </a:extLst>
          </p:cNvPr>
          <p:cNvSpPr txBox="1"/>
          <p:nvPr/>
        </p:nvSpPr>
        <p:spPr>
          <a:xfrm>
            <a:off x="636316" y="1476885"/>
            <a:ext cx="7593283" cy="1394997"/>
          </a:xfrm>
          <a:prstGeom prst="rect">
            <a:avLst/>
          </a:prstGeom>
          <a:noFill/>
          <a:ln w="444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2000" b="1" dirty="0">
                <a:latin typeface="Gotham Medium" panose="02000604030000020004"/>
                <a:ea typeface="Calibri" panose="020F0502020204030204" pitchFamily="34" charset="0"/>
                <a:cs typeface="Times New Roman" panose="02020603050405020304" pitchFamily="18" charset="0"/>
              </a:rPr>
              <a:t>When we plan to make a change for God, we often start on the largest scale.  We could stand to pay closer attention to the ways that God takes small actions and meager offerings and multiplies them for something more meaningful than we would otherwise expect. </a:t>
            </a:r>
          </a:p>
        </p:txBody>
      </p:sp>
      <p:sp>
        <p:nvSpPr>
          <p:cNvPr id="34" name="Rectangle: Rounded Corners 6">
            <a:extLst>
              <a:ext uri="{FF2B5EF4-FFF2-40B4-BE49-F238E27FC236}">
                <a16:creationId xmlns:a16="http://schemas.microsoft.com/office/drawing/2014/main" id="{D82785E0-3C9B-4F1C-9A82-A8C079C0E258}"/>
              </a:ext>
            </a:extLst>
          </p:cNvPr>
          <p:cNvSpPr txBox="1"/>
          <p:nvPr/>
        </p:nvSpPr>
        <p:spPr>
          <a:xfrm>
            <a:off x="190498" y="838200"/>
            <a:ext cx="9033880" cy="51894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t" anchorCtr="0">
            <a:noAutofit/>
          </a:bodyPr>
          <a:lstStyle/>
          <a:p>
            <a:pPr defTabSz="562550">
              <a:lnSpc>
                <a:spcPct val="90000"/>
              </a:lnSpc>
              <a:spcBef>
                <a:spcPct val="0"/>
              </a:spcBef>
              <a:spcAft>
                <a:spcPct val="35000"/>
              </a:spcAft>
            </a:pPr>
            <a:r>
              <a:rPr lang="en-US" sz="2800" b="1" cap="small" dirty="0">
                <a:solidFill>
                  <a:schemeClr val="tx1"/>
                </a:solidFill>
                <a:latin typeface="Gotham Medium" panose="02000604030000020004"/>
                <a:ea typeface="+mn-lt"/>
                <a:cs typeface="Arial" panose="020B0604020202020204" pitchFamily="34" charset="0"/>
              </a:rPr>
              <a:t>Live It Out </a:t>
            </a:r>
            <a:r>
              <a:rPr lang="en-US" sz="2800" b="1" dirty="0">
                <a:solidFill>
                  <a:schemeClr val="tx1"/>
                </a:solidFill>
                <a:latin typeface="Gotham Medium" panose="02000604030000020004"/>
                <a:ea typeface="+mn-lt"/>
                <a:cs typeface="Arial" panose="020B0604020202020204" pitchFamily="34" charset="0"/>
              </a:rPr>
              <a:t>:  </a:t>
            </a:r>
            <a:r>
              <a:rPr lang="en-US" sz="2400" b="1" cap="small" dirty="0">
                <a:latin typeface="Gotham Medium" panose="02000604030000020004"/>
                <a:ea typeface="+mn-lt"/>
                <a:cs typeface="Arial" panose="020B0604020202020204" pitchFamily="34" charset="0"/>
              </a:rPr>
              <a:t>Find something small to offer to God. </a:t>
            </a:r>
          </a:p>
          <a:p>
            <a:pPr defTabSz="562550">
              <a:lnSpc>
                <a:spcPct val="90000"/>
              </a:lnSpc>
              <a:spcBef>
                <a:spcPct val="0"/>
              </a:spcBef>
              <a:spcAft>
                <a:spcPct val="35000"/>
              </a:spcAft>
            </a:pPr>
            <a:endParaRPr lang="en-US" sz="2400" b="1" dirty="0">
              <a:solidFill>
                <a:schemeClr val="tx1"/>
              </a:solidFill>
              <a:latin typeface="Gotham Medium" panose="02000604030000020004"/>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913EF7E5-E51F-45B7-0E3C-C7442F8592BE}"/>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1400" smtClean="0">
                <a:solidFill>
                  <a:schemeClr val="bg1"/>
                </a:solidFill>
                <a:latin typeface="Arial Black" panose="020B0A04020102020204" pitchFamily="34" charset="0"/>
              </a:rPr>
              <a:pPr algn="r"/>
              <a:t>15</a:t>
            </a:fld>
            <a:endParaRPr lang="en-US" sz="1400">
              <a:solidFill>
                <a:schemeClr val="bg1"/>
              </a:solidFill>
              <a:latin typeface="Arial Black" panose="020B0A04020102020204" pitchFamily="34" charset="0"/>
            </a:endParaRPr>
          </a:p>
        </p:txBody>
      </p:sp>
    </p:spTree>
    <p:extLst>
      <p:ext uri="{BB962C8B-B14F-4D97-AF65-F5344CB8AC3E}">
        <p14:creationId xmlns:p14="http://schemas.microsoft.com/office/powerpoint/2010/main" val="408365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ontent Placeholder 1">
            <a:extLst>
              <a:ext uri="{FF2B5EF4-FFF2-40B4-BE49-F238E27FC236}">
                <a16:creationId xmlns:a16="http://schemas.microsoft.com/office/drawing/2014/main" id="{43A42F1A-6B2A-43B9-AFD5-0C3C538B3BBC}"/>
              </a:ext>
            </a:extLst>
          </p:cNvPr>
          <p:cNvSpPr txBox="1">
            <a:spLocks/>
          </p:cNvSpPr>
          <p:nvPr/>
        </p:nvSpPr>
        <p:spPr>
          <a:xfrm>
            <a:off x="1921510" y="2228850"/>
            <a:ext cx="5791200" cy="2400300"/>
          </a:xfrm>
          <a:prstGeom prst="rect">
            <a:avLst/>
          </a:prstGeom>
          <a:solidFill>
            <a:srgbClr val="002060">
              <a:alpha val="3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anchor="ctr">
            <a:noAutofit/>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9pPr>
          </a:lstStyle>
          <a:p>
            <a:pPr marL="342900" lvl="1" indent="-342900" defTabSz="914400">
              <a:spcBef>
                <a:spcPct val="20000"/>
              </a:spcBef>
              <a:buNone/>
            </a:pPr>
            <a:r>
              <a:rPr lang="en-US" sz="20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342900" lvl="1" indent="-342900" defTabSz="914400">
              <a:spcBef>
                <a:spcPct val="20000"/>
              </a:spcBef>
              <a:buNone/>
            </a:pPr>
            <a:r>
              <a:rPr lang="en-US" sz="20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2000" b="1"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upon</a:t>
            </a:r>
            <a:r>
              <a:rPr lang="en-US" sz="20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thee, and be gracious unto thee:</a:t>
            </a:r>
          </a:p>
          <a:p>
            <a:pPr marL="342900" lvl="1" indent="-342900" defTabSz="914400">
              <a:spcBef>
                <a:spcPct val="20000"/>
              </a:spcBef>
              <a:buNone/>
            </a:pPr>
            <a:r>
              <a:rPr lang="en-US" sz="20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a:t>
            </a:r>
          </a:p>
          <a:p>
            <a:pPr marL="342900" lvl="1" indent="-342900" algn="r" defTabSz="914400">
              <a:spcBef>
                <a:spcPct val="20000"/>
              </a:spcBef>
              <a:buNone/>
            </a:pPr>
            <a:r>
              <a:rPr lang="en-US" sz="20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 Numbers 6:24-26, </a:t>
            </a:r>
          </a:p>
        </p:txBody>
      </p:sp>
      <p:grpSp>
        <p:nvGrpSpPr>
          <p:cNvPr id="11" name="Group 10">
            <a:extLst>
              <a:ext uri="{FF2B5EF4-FFF2-40B4-BE49-F238E27FC236}">
                <a16:creationId xmlns:a16="http://schemas.microsoft.com/office/drawing/2014/main" id="{9E1AA1C2-9BEA-4430-9487-075ECF958E7D}"/>
              </a:ext>
            </a:extLst>
          </p:cNvPr>
          <p:cNvGrpSpPr/>
          <p:nvPr/>
        </p:nvGrpSpPr>
        <p:grpSpPr>
          <a:xfrm>
            <a:off x="2161987" y="5257800"/>
            <a:ext cx="4820026" cy="1132704"/>
            <a:chOff x="2514600" y="5632163"/>
            <a:chExt cx="5048626" cy="901567"/>
          </a:xfrm>
        </p:grpSpPr>
        <p:grpSp>
          <p:nvGrpSpPr>
            <p:cNvPr id="12" name="Group 11">
              <a:extLst>
                <a:ext uri="{FF2B5EF4-FFF2-40B4-BE49-F238E27FC236}">
                  <a16:creationId xmlns:a16="http://schemas.microsoft.com/office/drawing/2014/main" id="{7AAA1E9F-481E-4E6C-B71A-AAF3E641E551}"/>
                </a:ext>
              </a:extLst>
            </p:cNvPr>
            <p:cNvGrpSpPr/>
            <p:nvPr/>
          </p:nvGrpSpPr>
          <p:grpSpPr>
            <a:xfrm>
              <a:off x="3200400" y="5632163"/>
              <a:ext cx="3659864" cy="488077"/>
              <a:chOff x="3142974" y="6231582"/>
              <a:chExt cx="6718852" cy="1093970"/>
            </a:xfrm>
          </p:grpSpPr>
          <p:sp>
            <p:nvSpPr>
              <p:cNvPr id="14" name="Rectangle: Rounded Corners 13">
                <a:extLst>
                  <a:ext uri="{FF2B5EF4-FFF2-40B4-BE49-F238E27FC236}">
                    <a16:creationId xmlns:a16="http://schemas.microsoft.com/office/drawing/2014/main" id="{BB2EED20-80AC-4C51-A074-65C21CB2EB7E}"/>
                  </a:ext>
                </a:extLst>
              </p:cNvPr>
              <p:cNvSpPr/>
              <p:nvPr/>
            </p:nvSpPr>
            <p:spPr>
              <a:xfrm>
                <a:off x="3142974" y="6231582"/>
                <a:ext cx="6718852" cy="1093970"/>
              </a:xfrm>
              <a:prstGeom prst="roundRect">
                <a:avLst/>
              </a:prstGeom>
              <a:blipFill rotWithShape="1">
                <a:blip r:embed="rId4" cstate="email">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hangingPunct="0"/>
                <a:endParaRPr lang="en-US" sz="2200" dirty="0">
                  <a:solidFill>
                    <a:srgbClr val="002060"/>
                  </a:solidFill>
                  <a:effectLst>
                    <a:outerShdw blurRad="63500" dist="25400" dir="2700000" rotWithShape="0">
                      <a:srgbClr val="000000">
                        <a:alpha val="70000"/>
                      </a:srgbClr>
                    </a:outerShdw>
                  </a:effectLst>
                  <a:sym typeface="Chalkduster"/>
                </a:endParaRPr>
              </a:p>
            </p:txBody>
          </p:sp>
          <p:grpSp>
            <p:nvGrpSpPr>
              <p:cNvPr id="15" name="Group 13">
                <a:extLst>
                  <a:ext uri="{FF2B5EF4-FFF2-40B4-BE49-F238E27FC236}">
                    <a16:creationId xmlns:a16="http://schemas.microsoft.com/office/drawing/2014/main" id="{B2656C20-4042-4571-B49B-A4B645C0D76E}"/>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16" name="Picture 15" descr="A picture containing drawing, room&#10;&#10;Description automatically generated">
                  <a:extLst>
                    <a:ext uri="{FF2B5EF4-FFF2-40B4-BE49-F238E27FC236}">
                      <a16:creationId xmlns:a16="http://schemas.microsoft.com/office/drawing/2014/main" id="{7C4A7054-B0A0-40DC-B51D-B2D4AE844A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7" name="Picture 16" descr="A close up of a logo&#10;&#10;Description automatically generated">
                  <a:extLst>
                    <a:ext uri="{FF2B5EF4-FFF2-40B4-BE49-F238E27FC236}">
                      <a16:creationId xmlns:a16="http://schemas.microsoft.com/office/drawing/2014/main" id="{8627415D-F3E2-4067-93F5-99ECCFCF990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8" name="Picture 17">
                  <a:extLst>
                    <a:ext uri="{FF2B5EF4-FFF2-40B4-BE49-F238E27FC236}">
                      <a16:creationId xmlns:a16="http://schemas.microsoft.com/office/drawing/2014/main" id="{5CD40875-D24E-4230-AFBD-F7C697FC47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3" name="Rectangle 12">
              <a:extLst>
                <a:ext uri="{FF2B5EF4-FFF2-40B4-BE49-F238E27FC236}">
                  <a16:creationId xmlns:a16="http://schemas.microsoft.com/office/drawing/2014/main" id="{DC04D890-4AEB-4299-B09E-C21A71394D8B}"/>
                </a:ext>
              </a:extLst>
            </p:cNvPr>
            <p:cNvSpPr/>
            <p:nvPr/>
          </p:nvSpPr>
          <p:spPr>
            <a:xfrm>
              <a:off x="2514600" y="6188090"/>
              <a:ext cx="5048626" cy="345640"/>
            </a:xfrm>
            <a:prstGeom prst="rect">
              <a:avLst/>
            </a:prstGeom>
            <a:solidFill>
              <a:schemeClr val="tx1">
                <a:lumMod val="95000"/>
                <a:lumOff val="5000"/>
              </a:schemeClr>
            </a:solidFill>
          </p:spPr>
          <p:txBody>
            <a:bodyPr wrap="square" lIns="64291" tIns="32146" rIns="64291" bIns="32146">
              <a:spAutoFit/>
            </a:bodyPr>
            <a:lstStyle/>
            <a:p>
              <a:r>
                <a:rPr lang="en-US" sz="800" dirty="0">
                  <a:solidFill>
                    <a:schemeClr val="bg1"/>
                  </a:solidFill>
                  <a:latin typeface="Gotham Book"/>
                  <a:cs typeface="Lucida Sans Unicode" panose="020B0602030504020204" pitchFamily="34" charset="0"/>
                </a:rPr>
                <a:t>Material adapted by Stanford W. Bowman Jr. from Echoes® Adult and Bible-in-Life® Adult Winter 2025 - 26 quarter with permission, © David C Cook, https://davidccook.org. May not be further reproduced. All rights reserved.</a:t>
              </a:r>
            </a:p>
          </p:txBody>
        </p:sp>
      </p:grpSp>
    </p:spTree>
    <p:extLst>
      <p:ext uri="{BB962C8B-B14F-4D97-AF65-F5344CB8AC3E}">
        <p14:creationId xmlns:p14="http://schemas.microsoft.com/office/powerpoint/2010/main" val="3907903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Line 8"/>
          <p:cNvSpPr>
            <a:spLocks noChangeShapeType="1"/>
          </p:cNvSpPr>
          <p:nvPr/>
        </p:nvSpPr>
        <p:spPr bwMode="auto">
          <a:xfrm flipV="1">
            <a:off x="1815541" y="1338110"/>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600" b="1" dirty="0">
              <a:solidFill>
                <a:schemeClr val="accent3">
                  <a:lumMod val="50000"/>
                </a:schemeClr>
              </a:solidFill>
              <a:effectLst>
                <a:outerShdw blurRad="38100" dist="38100" dir="2700000" algn="tl">
                  <a:srgbClr val="000000">
                    <a:alpha val="43137"/>
                  </a:srgbClr>
                </a:outerShdw>
              </a:effectLst>
              <a:latin typeface="Gotham Medium" panose="02000604030000020004"/>
            </a:endParaRPr>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5524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600" b="1" dirty="0">
              <a:solidFill>
                <a:schemeClr val="accent3">
                  <a:lumMod val="50000"/>
                </a:schemeClr>
              </a:solidFill>
              <a:effectLst>
                <a:outerShdw blurRad="38100" dist="38100" dir="2700000" algn="tl">
                  <a:srgbClr val="000000">
                    <a:alpha val="43137"/>
                  </a:srgbClr>
                </a:outerShdw>
              </a:effectLst>
              <a:latin typeface="Gotham Medium" panose="02000604030000020004"/>
            </a:endParaRPr>
          </a:p>
        </p:txBody>
      </p:sp>
      <p:sp>
        <p:nvSpPr>
          <p:cNvPr id="22" name="Line 13">
            <a:extLst>
              <a:ext uri="{FF2B5EF4-FFF2-40B4-BE49-F238E27FC236}">
                <a16:creationId xmlns:a16="http://schemas.microsoft.com/office/drawing/2014/main" id="{0C7FFC4C-261E-4796-B920-0B95A901E3D2}"/>
              </a:ext>
            </a:extLst>
          </p:cNvPr>
          <p:cNvSpPr>
            <a:spLocks noChangeShapeType="1"/>
          </p:cNvSpPr>
          <p:nvPr/>
        </p:nvSpPr>
        <p:spPr bwMode="auto">
          <a:xfrm>
            <a:off x="-173970" y="10766316"/>
            <a:ext cx="9503327" cy="32107"/>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accent3">
                  <a:lumMod val="50000"/>
                </a:schemeClr>
              </a:solidFill>
              <a:effectLst>
                <a:outerShdw blurRad="38100" dist="38100" dir="2700000" algn="tl">
                  <a:srgbClr val="000000">
                    <a:alpha val="43137"/>
                  </a:srgbClr>
                </a:outerShdw>
              </a:effectLst>
              <a:latin typeface="Gotham Medium" panose="02000604030000020004"/>
            </a:endParaRPr>
          </a:p>
        </p:txBody>
      </p:sp>
      <p:pic>
        <p:nvPicPr>
          <p:cNvPr id="5" name="Picture 4" descr="A picture containing food, drawing&#10;&#10;Description automatically generated">
            <a:hlinkClick r:id="rId3" action="ppaction://hlinksldjump"/>
            <a:extLst>
              <a:ext uri="{FF2B5EF4-FFF2-40B4-BE49-F238E27FC236}">
                <a16:creationId xmlns:a16="http://schemas.microsoft.com/office/drawing/2014/main" id="{84AB845F-1232-4D9E-9840-6D383870EC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7021" y="9910780"/>
            <a:ext cx="412552" cy="541139"/>
          </a:xfrm>
          <a:prstGeom prst="rect">
            <a:avLst/>
          </a:prstGeom>
          <a:solidFill>
            <a:schemeClr val="tx2">
              <a:lumMod val="40000"/>
              <a:lumOff val="60000"/>
              <a:alpha val="50000"/>
            </a:schemeClr>
          </a:solidFill>
        </p:spPr>
      </p:pic>
      <p:sp>
        <p:nvSpPr>
          <p:cNvPr id="26" name="Line 13">
            <a:extLst>
              <a:ext uri="{FF2B5EF4-FFF2-40B4-BE49-F238E27FC236}">
                <a16:creationId xmlns:a16="http://schemas.microsoft.com/office/drawing/2014/main" id="{EE87FC64-D645-44F0-AE5F-9456B65C5578}"/>
              </a:ext>
            </a:extLst>
          </p:cNvPr>
          <p:cNvSpPr>
            <a:spLocks noChangeShapeType="1"/>
          </p:cNvSpPr>
          <p:nvPr/>
        </p:nvSpPr>
        <p:spPr bwMode="auto">
          <a:xfrm>
            <a:off x="142875" y="9774923"/>
            <a:ext cx="8808244" cy="32107"/>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accent3">
                  <a:lumMod val="50000"/>
                </a:schemeClr>
              </a:solidFill>
              <a:effectLst>
                <a:outerShdw blurRad="38100" dist="38100" dir="2700000" algn="tl">
                  <a:srgbClr val="000000">
                    <a:alpha val="43137"/>
                  </a:srgbClr>
                </a:outerShdw>
              </a:effectLst>
              <a:latin typeface="Gotham Medium" panose="02000604030000020004"/>
            </a:endParaRPr>
          </a:p>
        </p:txBody>
      </p:sp>
      <p:sp>
        <p:nvSpPr>
          <p:cNvPr id="27" name="TextBox 26">
            <a:extLst>
              <a:ext uri="{FF2B5EF4-FFF2-40B4-BE49-F238E27FC236}">
                <a16:creationId xmlns:a16="http://schemas.microsoft.com/office/drawing/2014/main" id="{179360E6-2B9F-4F9B-A245-89821C837B3F}"/>
              </a:ext>
            </a:extLst>
          </p:cNvPr>
          <p:cNvSpPr txBox="1"/>
          <p:nvPr/>
        </p:nvSpPr>
        <p:spPr>
          <a:xfrm>
            <a:off x="164318" y="-31407"/>
            <a:ext cx="4179082" cy="55736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200" b="1" dirty="0">
                <a:solidFill>
                  <a:schemeClr val="bg1"/>
                </a:solidFill>
                <a:effectLst>
                  <a:outerShdw blurRad="38100" dist="38100" dir="2700000" algn="tl">
                    <a:srgbClr val="000000">
                      <a:alpha val="43137"/>
                    </a:srgbClr>
                  </a:outerShdw>
                </a:effectLst>
                <a:latin typeface="Gotham Medium" panose="02000604030000020004"/>
              </a:rPr>
              <a:t>QUESTION &amp; ANSWER</a:t>
            </a:r>
            <a:endParaRPr lang="en-US" sz="2400" b="1"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17" name="Title 2">
            <a:extLst>
              <a:ext uri="{FF2B5EF4-FFF2-40B4-BE49-F238E27FC236}">
                <a16:creationId xmlns:a16="http://schemas.microsoft.com/office/drawing/2014/main" id="{5D15B80E-ADC4-4538-A0EB-7ED4FE2DB9B0}"/>
              </a:ext>
            </a:extLst>
          </p:cNvPr>
          <p:cNvSpPr txBox="1">
            <a:spLocks/>
          </p:cNvSpPr>
          <p:nvPr/>
        </p:nvSpPr>
        <p:spPr>
          <a:xfrm>
            <a:off x="6127720" y="0"/>
            <a:ext cx="3016280" cy="51435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182880" lvl="1" indent="0" algn="l" hangingPunct="0">
              <a:lnSpc>
                <a:spcPct val="120000"/>
              </a:lnSpc>
              <a:tabLst>
                <a:tab pos="642915" algn="l"/>
              </a:tabLst>
            </a:pPr>
            <a:r>
              <a:rPr lang="en-US" sz="36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CHRISTIAN CHURCH</a:t>
            </a:r>
          </a:p>
        </p:txBody>
      </p:sp>
      <p:sp>
        <p:nvSpPr>
          <p:cNvPr id="7" name="Rectangle 6">
            <a:extLst>
              <a:ext uri="{FF2B5EF4-FFF2-40B4-BE49-F238E27FC236}">
                <a16:creationId xmlns:a16="http://schemas.microsoft.com/office/drawing/2014/main" id="{39C30262-3257-DB84-798C-515A615A2411}"/>
              </a:ext>
            </a:extLst>
          </p:cNvPr>
          <p:cNvSpPr/>
          <p:nvPr/>
        </p:nvSpPr>
        <p:spPr>
          <a:xfrm>
            <a:off x="0" y="607161"/>
            <a:ext cx="9117475" cy="6286323"/>
          </a:xfrm>
          <a:prstGeom prst="rect">
            <a:avLst/>
          </a:prstGeom>
          <a:solidFill>
            <a:schemeClr val="tx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3">
                  <a:lumMod val="50000"/>
                </a:schemeClr>
              </a:solidFill>
              <a:effectLst>
                <a:outerShdw blurRad="38100" dist="38100" dir="2700000" algn="tl">
                  <a:srgbClr val="000000">
                    <a:alpha val="43137"/>
                  </a:srgbClr>
                </a:outerShdw>
              </a:effectLst>
              <a:latin typeface="Gotham Medium" panose="02000604030000020004"/>
            </a:endParaRPr>
          </a:p>
        </p:txBody>
      </p:sp>
      <p:sp>
        <p:nvSpPr>
          <p:cNvPr id="3" name="Rectangle 2">
            <a:extLst>
              <a:ext uri="{FF2B5EF4-FFF2-40B4-BE49-F238E27FC236}">
                <a16:creationId xmlns:a16="http://schemas.microsoft.com/office/drawing/2014/main" id="{C173528E-EDC8-4FBE-9BE9-878B206B957E}"/>
              </a:ext>
            </a:extLst>
          </p:cNvPr>
          <p:cNvSpPr/>
          <p:nvPr/>
        </p:nvSpPr>
        <p:spPr>
          <a:xfrm>
            <a:off x="152400" y="1446572"/>
            <a:ext cx="9064095" cy="5184783"/>
          </a:xfrm>
          <a:prstGeom prst="rect">
            <a:avLst/>
          </a:prstGeom>
          <a:noFill/>
        </p:spPr>
        <p:txBody>
          <a:bodyPr wrap="square" lIns="64291" tIns="32146" rIns="64291" bIns="32146">
            <a:spAutoFit/>
          </a:bodyPr>
          <a:lstStyle/>
          <a:p>
            <a:pPr>
              <a:lnSpc>
                <a:spcPct val="107000"/>
              </a:lnSpc>
            </a:pPr>
            <a:r>
              <a:rPr lang="en-US" sz="2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Who were the intended audiences of Jesus’ parables?</a:t>
            </a:r>
          </a:p>
          <a:p>
            <a:pPr marL="0" marR="0">
              <a:lnSpc>
                <a:spcPct val="107000"/>
              </a:lnSpc>
              <a:spcBef>
                <a:spcPts val="0"/>
              </a:spcBef>
              <a:spcAft>
                <a:spcPts val="0"/>
              </a:spcAft>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2 What does the parable of the growing seed teach us about the growth of God’s kingdom?</a:t>
            </a:r>
          </a:p>
          <a:p>
            <a:pPr>
              <a:lnSpc>
                <a:spcPct val="107000"/>
              </a:lnSpc>
            </a:pPr>
            <a:endParaRPr lang="en-US" sz="20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16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3 What does the parable of the mustard seed teach us about the growth of God’s kingdom?</a:t>
            </a:r>
          </a:p>
          <a:p>
            <a:pPr marL="0" marR="0">
              <a:lnSpc>
                <a:spcPct val="107000"/>
              </a:lnSpc>
              <a:spcBef>
                <a:spcPts val="0"/>
              </a:spcBef>
              <a:spcAft>
                <a:spcPts val="0"/>
              </a:spcAft>
            </a:pPr>
            <a:endParaRPr lang="en-US" sz="20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0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C324AB9E-C518-468C-93AF-8DE027A7E4F2}"/>
              </a:ext>
            </a:extLst>
          </p:cNvPr>
          <p:cNvSpPr>
            <a:spLocks/>
          </p:cNvSpPr>
          <p:nvPr/>
        </p:nvSpPr>
        <p:spPr bwMode="auto">
          <a:xfrm>
            <a:off x="685800" y="1893251"/>
            <a:ext cx="7479518" cy="758651"/>
          </a:xfrm>
          <a:prstGeom prst="rect">
            <a:avLst/>
          </a:prstGeom>
          <a:no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r>
              <a:rPr lang="en-US" sz="1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While Jesus shared these parables with a number of people, they were not understood by everyone who listened.  Jesus shared certain parables so that His closest followers would understand.  In some cases, the meaning was hidden until later.  Jesus does not explain every element of the parable, which leaves at least some of it open for interpretation. </a:t>
            </a:r>
            <a:endParaRPr lang="en-US" sz="1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F6791171-C410-4AED-9F97-6FD20DC6A21A}"/>
              </a:ext>
            </a:extLst>
          </p:cNvPr>
          <p:cNvSpPr>
            <a:spLocks/>
          </p:cNvSpPr>
          <p:nvPr/>
        </p:nvSpPr>
        <p:spPr bwMode="auto">
          <a:xfrm>
            <a:off x="685800" y="3555924"/>
            <a:ext cx="7479518" cy="831258"/>
          </a:xfrm>
          <a:prstGeom prst="rect">
            <a:avLst/>
          </a:prstGeom>
          <a:no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r>
              <a:rPr lang="en-US" sz="1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God’s kingdom grows in ways that are mysterious and unknown to us.  God is the one who makes it grow, and it is beyond our understanding.  Just like the farmer sleeps when the important work is happening, we are not the ones responsible for the miraculous fulfillment of God’s plans. </a:t>
            </a:r>
          </a:p>
        </p:txBody>
      </p:sp>
      <p:sp>
        <p:nvSpPr>
          <p:cNvPr id="16" name="Rectangle 15">
            <a:extLst>
              <a:ext uri="{FF2B5EF4-FFF2-40B4-BE49-F238E27FC236}">
                <a16:creationId xmlns:a16="http://schemas.microsoft.com/office/drawing/2014/main" id="{BA52572C-606B-4F62-99D8-339792E69906}"/>
              </a:ext>
            </a:extLst>
          </p:cNvPr>
          <p:cNvSpPr>
            <a:spLocks/>
          </p:cNvSpPr>
          <p:nvPr/>
        </p:nvSpPr>
        <p:spPr bwMode="auto">
          <a:xfrm>
            <a:off x="685800" y="5113968"/>
            <a:ext cx="7479518" cy="1075671"/>
          </a:xfrm>
          <a:prstGeom prst="rect">
            <a:avLst/>
          </a:prstGeom>
          <a:no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a:lnSpc>
                <a:spcPct val="107000"/>
              </a:lnSpc>
            </a:pPr>
            <a:r>
              <a:rPr lang="en-US" sz="15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At the beginning, God’s work through Jesus and His followers seemed insignificant.  A mustard seed is tiny and easily missed.  But the kingdom of God, much like a mustard plant, grew into something much bigger.  Pay attention to small things that God can use.</a:t>
            </a: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5715000" y="866199"/>
            <a:ext cx="3276600" cy="55778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lvl="0" indent="0" defTabSz="914400" rtl="0" eaLnBrk="1" fontAlgn="auto" latinLnBrk="0" hangingPunct="1">
              <a:lnSpc>
                <a:spcPct val="107000"/>
              </a:lnSpc>
              <a:spcBef>
                <a:spcPts val="0"/>
              </a:spcBef>
              <a:spcAft>
                <a:spcPts val="0"/>
              </a:spcAft>
              <a:buClrTx/>
              <a:buSzTx/>
              <a:buFontTx/>
              <a:buNone/>
              <a:tabLst/>
              <a:defRPr/>
            </a:pPr>
            <a:r>
              <a:rPr lang="en-US" sz="2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Kingdom of God Grows </a:t>
            </a:r>
          </a:p>
        </p:txBody>
      </p:sp>
      <p:cxnSp>
        <p:nvCxnSpPr>
          <p:cNvPr id="19" name="Straight Connector 18">
            <a:extLst>
              <a:ext uri="{FF2B5EF4-FFF2-40B4-BE49-F238E27FC236}">
                <a16:creationId xmlns:a16="http://schemas.microsoft.com/office/drawing/2014/main" id="{5700E1CE-5AA5-4B3E-B93B-9955BAB2CB28}"/>
              </a:ext>
            </a:extLst>
          </p:cNvPr>
          <p:cNvCxnSpPr/>
          <p:nvPr/>
        </p:nvCxnSpPr>
        <p:spPr>
          <a:xfrm>
            <a:off x="142875" y="6858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08025B0-92E1-0194-9FB9-38556B31456D}"/>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1400" smtClean="0">
                <a:solidFill>
                  <a:schemeClr val="bg1"/>
                </a:solidFill>
                <a:latin typeface="Arial Black" panose="020B0A04020102020204" pitchFamily="34" charset="0"/>
              </a:rPr>
              <a:pPr algn="r"/>
              <a:t>17</a:t>
            </a:fld>
            <a:endParaRPr lang="en-US" sz="1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442421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83C5F-D6CE-7461-38AD-625BB4CC8EED}"/>
            </a:ext>
          </a:extLst>
        </p:cNvPr>
        <p:cNvGrpSpPr/>
        <p:nvPr/>
      </p:nvGrpSpPr>
      <p:grpSpPr>
        <a:xfrm>
          <a:off x="0" y="0"/>
          <a:ext cx="0" cy="0"/>
          <a:chOff x="0" y="0"/>
          <a:chExt cx="0" cy="0"/>
        </a:xfrm>
      </p:grpSpPr>
      <p:sp>
        <p:nvSpPr>
          <p:cNvPr id="36869" name="Line 8">
            <a:extLst>
              <a:ext uri="{FF2B5EF4-FFF2-40B4-BE49-F238E27FC236}">
                <a16:creationId xmlns:a16="http://schemas.microsoft.com/office/drawing/2014/main" id="{600D4839-E5F3-A479-A9F9-E115416CCA9D}"/>
              </a:ext>
            </a:extLst>
          </p:cNvPr>
          <p:cNvSpPr>
            <a:spLocks noChangeShapeType="1"/>
          </p:cNvSpPr>
          <p:nvPr/>
        </p:nvSpPr>
        <p:spPr bwMode="auto">
          <a:xfrm flipV="1">
            <a:off x="1815541" y="1338110"/>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600" b="1" dirty="0">
              <a:solidFill>
                <a:schemeClr val="accent3">
                  <a:lumMod val="50000"/>
                </a:schemeClr>
              </a:solidFill>
              <a:effectLst>
                <a:outerShdw blurRad="38100" dist="38100" dir="2700000" algn="tl">
                  <a:srgbClr val="000000">
                    <a:alpha val="43137"/>
                  </a:srgbClr>
                </a:outerShdw>
              </a:effectLst>
              <a:latin typeface="Gotham Medium" panose="02000604030000020004"/>
            </a:endParaRPr>
          </a:p>
        </p:txBody>
      </p:sp>
      <p:sp>
        <p:nvSpPr>
          <p:cNvPr id="11" name="Line 7">
            <a:extLst>
              <a:ext uri="{FF2B5EF4-FFF2-40B4-BE49-F238E27FC236}">
                <a16:creationId xmlns:a16="http://schemas.microsoft.com/office/drawing/2014/main" id="{D6F883AE-112C-B808-897B-104D691D91EA}"/>
              </a:ext>
            </a:extLst>
          </p:cNvPr>
          <p:cNvSpPr>
            <a:spLocks noChangeShapeType="1"/>
          </p:cNvSpPr>
          <p:nvPr/>
        </p:nvSpPr>
        <p:spPr bwMode="auto">
          <a:xfrm flipH="1" flipV="1">
            <a:off x="5524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600" b="1" dirty="0">
              <a:solidFill>
                <a:schemeClr val="accent3">
                  <a:lumMod val="50000"/>
                </a:schemeClr>
              </a:solidFill>
              <a:effectLst>
                <a:outerShdw blurRad="38100" dist="38100" dir="2700000" algn="tl">
                  <a:srgbClr val="000000">
                    <a:alpha val="43137"/>
                  </a:srgbClr>
                </a:outerShdw>
              </a:effectLst>
              <a:latin typeface="Gotham Medium" panose="02000604030000020004"/>
            </a:endParaRPr>
          </a:p>
        </p:txBody>
      </p:sp>
      <p:sp>
        <p:nvSpPr>
          <p:cNvPr id="22" name="Line 13">
            <a:extLst>
              <a:ext uri="{FF2B5EF4-FFF2-40B4-BE49-F238E27FC236}">
                <a16:creationId xmlns:a16="http://schemas.microsoft.com/office/drawing/2014/main" id="{795FB752-F500-667B-BAB8-2EF3EF6F910F}"/>
              </a:ext>
            </a:extLst>
          </p:cNvPr>
          <p:cNvSpPr>
            <a:spLocks noChangeShapeType="1"/>
          </p:cNvSpPr>
          <p:nvPr/>
        </p:nvSpPr>
        <p:spPr bwMode="auto">
          <a:xfrm>
            <a:off x="-173970" y="10766316"/>
            <a:ext cx="9503327" cy="32107"/>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accent3">
                  <a:lumMod val="50000"/>
                </a:schemeClr>
              </a:solidFill>
              <a:effectLst>
                <a:outerShdw blurRad="38100" dist="38100" dir="2700000" algn="tl">
                  <a:srgbClr val="000000">
                    <a:alpha val="43137"/>
                  </a:srgbClr>
                </a:outerShdw>
              </a:effectLst>
              <a:latin typeface="Gotham Medium" panose="02000604030000020004"/>
            </a:endParaRPr>
          </a:p>
        </p:txBody>
      </p:sp>
      <p:pic>
        <p:nvPicPr>
          <p:cNvPr id="5" name="Picture 4" descr="A picture containing food, drawing&#10;&#10;Description automatically generated">
            <a:hlinkClick r:id="rId3" action="ppaction://hlinksldjump"/>
            <a:extLst>
              <a:ext uri="{FF2B5EF4-FFF2-40B4-BE49-F238E27FC236}">
                <a16:creationId xmlns:a16="http://schemas.microsoft.com/office/drawing/2014/main" id="{26C32A98-917B-4629-7DB1-6761696FBD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7021" y="9910780"/>
            <a:ext cx="412552" cy="541139"/>
          </a:xfrm>
          <a:prstGeom prst="rect">
            <a:avLst/>
          </a:prstGeom>
          <a:solidFill>
            <a:schemeClr val="tx2">
              <a:lumMod val="40000"/>
              <a:lumOff val="60000"/>
              <a:alpha val="50000"/>
            </a:schemeClr>
          </a:solidFill>
        </p:spPr>
      </p:pic>
      <p:sp>
        <p:nvSpPr>
          <p:cNvPr id="26" name="Line 13">
            <a:extLst>
              <a:ext uri="{FF2B5EF4-FFF2-40B4-BE49-F238E27FC236}">
                <a16:creationId xmlns:a16="http://schemas.microsoft.com/office/drawing/2014/main" id="{848D51FB-CE03-19D4-71F5-16EE728B2BD0}"/>
              </a:ext>
            </a:extLst>
          </p:cNvPr>
          <p:cNvSpPr>
            <a:spLocks noChangeShapeType="1"/>
          </p:cNvSpPr>
          <p:nvPr/>
        </p:nvSpPr>
        <p:spPr bwMode="auto">
          <a:xfrm>
            <a:off x="142875" y="9774923"/>
            <a:ext cx="8808244" cy="32107"/>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accent3">
                  <a:lumMod val="50000"/>
                </a:schemeClr>
              </a:solidFill>
              <a:effectLst>
                <a:outerShdw blurRad="38100" dist="38100" dir="2700000" algn="tl">
                  <a:srgbClr val="000000">
                    <a:alpha val="43137"/>
                  </a:srgbClr>
                </a:outerShdw>
              </a:effectLst>
              <a:latin typeface="Gotham Medium" panose="02000604030000020004"/>
            </a:endParaRPr>
          </a:p>
        </p:txBody>
      </p:sp>
      <p:sp>
        <p:nvSpPr>
          <p:cNvPr id="27" name="TextBox 26">
            <a:extLst>
              <a:ext uri="{FF2B5EF4-FFF2-40B4-BE49-F238E27FC236}">
                <a16:creationId xmlns:a16="http://schemas.microsoft.com/office/drawing/2014/main" id="{7954022E-91D2-FF8B-F762-28BADEF7AAFF}"/>
              </a:ext>
            </a:extLst>
          </p:cNvPr>
          <p:cNvSpPr txBox="1"/>
          <p:nvPr/>
        </p:nvSpPr>
        <p:spPr>
          <a:xfrm>
            <a:off x="164318" y="-31407"/>
            <a:ext cx="4179082" cy="55736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200" b="1" dirty="0">
                <a:solidFill>
                  <a:schemeClr val="bg1"/>
                </a:solidFill>
                <a:effectLst>
                  <a:outerShdw blurRad="38100" dist="38100" dir="2700000" algn="tl">
                    <a:srgbClr val="000000">
                      <a:alpha val="43137"/>
                    </a:srgbClr>
                  </a:outerShdw>
                </a:effectLst>
                <a:latin typeface="Gotham Medium" panose="02000604030000020004"/>
              </a:rPr>
              <a:t>QUESTION &amp; ANSWER</a:t>
            </a:r>
            <a:endParaRPr lang="en-US" sz="2400" b="1"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17" name="Title 2">
            <a:extLst>
              <a:ext uri="{FF2B5EF4-FFF2-40B4-BE49-F238E27FC236}">
                <a16:creationId xmlns:a16="http://schemas.microsoft.com/office/drawing/2014/main" id="{9766404A-A96F-E964-7A5F-029EB1039D75}"/>
              </a:ext>
            </a:extLst>
          </p:cNvPr>
          <p:cNvSpPr txBox="1">
            <a:spLocks/>
          </p:cNvSpPr>
          <p:nvPr/>
        </p:nvSpPr>
        <p:spPr>
          <a:xfrm>
            <a:off x="6127720" y="0"/>
            <a:ext cx="3016280" cy="51435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182880" lvl="1" indent="0" algn="l" hangingPunct="0">
              <a:lnSpc>
                <a:spcPct val="120000"/>
              </a:lnSpc>
              <a:tabLst>
                <a:tab pos="642915" algn="l"/>
              </a:tabLst>
            </a:pPr>
            <a:r>
              <a:rPr lang="en-US" sz="36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CHRISTIAN CHURCH</a:t>
            </a:r>
          </a:p>
        </p:txBody>
      </p:sp>
      <p:sp>
        <p:nvSpPr>
          <p:cNvPr id="7" name="Rectangle 6">
            <a:extLst>
              <a:ext uri="{FF2B5EF4-FFF2-40B4-BE49-F238E27FC236}">
                <a16:creationId xmlns:a16="http://schemas.microsoft.com/office/drawing/2014/main" id="{F54447B1-7706-4A1B-C392-166F18B1E432}"/>
              </a:ext>
            </a:extLst>
          </p:cNvPr>
          <p:cNvSpPr/>
          <p:nvPr/>
        </p:nvSpPr>
        <p:spPr>
          <a:xfrm>
            <a:off x="0" y="607161"/>
            <a:ext cx="9117475" cy="6286323"/>
          </a:xfrm>
          <a:prstGeom prst="rect">
            <a:avLst/>
          </a:prstGeom>
          <a:solidFill>
            <a:schemeClr val="tx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3">
                  <a:lumMod val="50000"/>
                </a:schemeClr>
              </a:solidFill>
              <a:effectLst>
                <a:outerShdw blurRad="38100" dist="38100" dir="2700000" algn="tl">
                  <a:srgbClr val="000000">
                    <a:alpha val="43137"/>
                  </a:srgbClr>
                </a:outerShdw>
              </a:effectLst>
              <a:latin typeface="Gotham Medium" panose="02000604030000020004"/>
            </a:endParaRPr>
          </a:p>
        </p:txBody>
      </p:sp>
      <p:sp>
        <p:nvSpPr>
          <p:cNvPr id="3" name="Rectangle 2">
            <a:extLst>
              <a:ext uri="{FF2B5EF4-FFF2-40B4-BE49-F238E27FC236}">
                <a16:creationId xmlns:a16="http://schemas.microsoft.com/office/drawing/2014/main" id="{9BEB6447-ABE9-8E77-6FE8-3B4A3FBA52D3}"/>
              </a:ext>
            </a:extLst>
          </p:cNvPr>
          <p:cNvSpPr/>
          <p:nvPr/>
        </p:nvSpPr>
        <p:spPr>
          <a:xfrm>
            <a:off x="152400" y="1446572"/>
            <a:ext cx="9064095" cy="4559099"/>
          </a:xfrm>
          <a:prstGeom prst="rect">
            <a:avLst/>
          </a:prstGeom>
          <a:noFill/>
        </p:spPr>
        <p:txBody>
          <a:bodyPr wrap="square" lIns="64291" tIns="32146" rIns="64291" bIns="32146">
            <a:spAutoFit/>
          </a:bodyPr>
          <a:lstStyle/>
          <a:p>
            <a:pPr>
              <a:lnSpc>
                <a:spcPct val="107000"/>
              </a:lnSpc>
            </a:pPr>
            <a:r>
              <a:rPr lang="en-US" sz="2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What are some of the things that unite God’s people?</a:t>
            </a:r>
          </a:p>
          <a:p>
            <a:pPr marL="0" marR="0">
              <a:lnSpc>
                <a:spcPct val="107000"/>
              </a:lnSpc>
              <a:spcBef>
                <a:spcPts val="0"/>
              </a:spcBef>
              <a:spcAft>
                <a:spcPts val="0"/>
              </a:spcAft>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2 Why did God give different ministry roles?</a:t>
            </a:r>
          </a:p>
          <a:p>
            <a:pPr>
              <a:lnSpc>
                <a:spcPct val="107000"/>
              </a:lnSpc>
            </a:pPr>
            <a:endParaRPr lang="en-US" sz="20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16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r>
              <a:rPr lang="en-US" sz="20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3 Why must the church reject sinful habits of unbelievers?</a:t>
            </a:r>
          </a:p>
          <a:p>
            <a:pPr marL="0" marR="0">
              <a:lnSpc>
                <a:spcPct val="107000"/>
              </a:lnSpc>
              <a:spcBef>
                <a:spcPts val="0"/>
              </a:spcBef>
              <a:spcAft>
                <a:spcPts val="0"/>
              </a:spcAft>
            </a:pPr>
            <a:endParaRPr lang="en-US" sz="20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0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9A5FCFA1-DC21-7253-BDCD-8A3552627F32}"/>
              </a:ext>
            </a:extLst>
          </p:cNvPr>
          <p:cNvSpPr>
            <a:spLocks/>
          </p:cNvSpPr>
          <p:nvPr/>
        </p:nvSpPr>
        <p:spPr bwMode="auto">
          <a:xfrm>
            <a:off x="685800" y="1893251"/>
            <a:ext cx="7479518" cy="758651"/>
          </a:xfrm>
          <a:prstGeom prst="rect">
            <a:avLst/>
          </a:prstGeom>
          <a:no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r>
              <a:rPr lang="en-US" sz="1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God places people into roles that build the church up.  This could be a particular role in ministry, but that doesn’t mean that everyone must be a pastor or teacher.  Sometimes a simple act, such as bringing food to a fellow church member recovering from surgery, can greatly strengthen church unity.</a:t>
            </a:r>
            <a:endParaRPr lang="en-US" sz="1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11295E37-244C-AE9C-0B27-0D2357CC7192}"/>
              </a:ext>
            </a:extLst>
          </p:cNvPr>
          <p:cNvSpPr>
            <a:spLocks/>
          </p:cNvSpPr>
          <p:nvPr/>
        </p:nvSpPr>
        <p:spPr bwMode="auto">
          <a:xfrm>
            <a:off x="685800" y="3254384"/>
            <a:ext cx="7479518" cy="831258"/>
          </a:xfrm>
          <a:prstGeom prst="rect">
            <a:avLst/>
          </a:prstGeom>
          <a:no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r>
              <a:rPr lang="en-US" sz="1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There are different ministry roles that meet different needs.  But at the core of them all, the goal is to build up the church toward maturity.  Even those who are given the roles of pastors and teachers are themselves subject to the authority of Christ. </a:t>
            </a:r>
          </a:p>
        </p:txBody>
      </p:sp>
      <p:sp>
        <p:nvSpPr>
          <p:cNvPr id="16" name="Rectangle 15">
            <a:extLst>
              <a:ext uri="{FF2B5EF4-FFF2-40B4-BE49-F238E27FC236}">
                <a16:creationId xmlns:a16="http://schemas.microsoft.com/office/drawing/2014/main" id="{A2ADECAE-A724-D905-434B-B8EBEE648891}"/>
              </a:ext>
            </a:extLst>
          </p:cNvPr>
          <p:cNvSpPr>
            <a:spLocks/>
          </p:cNvSpPr>
          <p:nvPr/>
        </p:nvSpPr>
        <p:spPr bwMode="auto">
          <a:xfrm>
            <a:off x="603641" y="4538301"/>
            <a:ext cx="7479518" cy="1075671"/>
          </a:xfrm>
          <a:prstGeom prst="rect">
            <a:avLst/>
          </a:prstGeom>
          <a:no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a:lnSpc>
                <a:spcPct val="107000"/>
              </a:lnSpc>
            </a:pPr>
            <a:r>
              <a:rPr lang="en-US" sz="15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If the church is striving for maturity and unity, then the church ought to reject whatever hinders growth.  Believers were once enslaved to sin, and they are now free to grow into the mature image of Jesus.  To pursue maturity, we must turn away from sinful habits that do not distinguish us from people who don’t know God.</a:t>
            </a:r>
          </a:p>
        </p:txBody>
      </p:sp>
      <p:sp>
        <p:nvSpPr>
          <p:cNvPr id="23" name="Title 2">
            <a:extLst>
              <a:ext uri="{FF2B5EF4-FFF2-40B4-BE49-F238E27FC236}">
                <a16:creationId xmlns:a16="http://schemas.microsoft.com/office/drawing/2014/main" id="{D993E972-E9A4-7090-3549-B49617AE0B45}"/>
              </a:ext>
            </a:extLst>
          </p:cNvPr>
          <p:cNvSpPr txBox="1">
            <a:spLocks/>
          </p:cNvSpPr>
          <p:nvPr/>
        </p:nvSpPr>
        <p:spPr>
          <a:xfrm>
            <a:off x="5715000" y="866199"/>
            <a:ext cx="3276600" cy="55778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lvl="0" indent="0" defTabSz="914400" rtl="0" eaLnBrk="1" fontAlgn="auto" latinLnBrk="0" hangingPunct="1">
              <a:lnSpc>
                <a:spcPct val="107000"/>
              </a:lnSpc>
              <a:spcBef>
                <a:spcPts val="0"/>
              </a:spcBef>
              <a:spcAft>
                <a:spcPts val="0"/>
              </a:spcAft>
              <a:buClrTx/>
              <a:buSzTx/>
              <a:buFontTx/>
              <a:buNone/>
              <a:tabLst/>
              <a:defRPr/>
            </a:pPr>
            <a:r>
              <a:rPr lang="en-US" sz="2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Maturing into Christ’s Image </a:t>
            </a:r>
          </a:p>
        </p:txBody>
      </p:sp>
      <p:cxnSp>
        <p:nvCxnSpPr>
          <p:cNvPr id="19" name="Straight Connector 18">
            <a:extLst>
              <a:ext uri="{FF2B5EF4-FFF2-40B4-BE49-F238E27FC236}">
                <a16:creationId xmlns:a16="http://schemas.microsoft.com/office/drawing/2014/main" id="{384B7524-6E26-86AA-72C5-1B97E24BC701}"/>
              </a:ext>
            </a:extLst>
          </p:cNvPr>
          <p:cNvCxnSpPr/>
          <p:nvPr/>
        </p:nvCxnSpPr>
        <p:spPr>
          <a:xfrm>
            <a:off x="142875" y="6858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E611518A-C8F9-C1DD-FF6A-BDCC133BAB1B}"/>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1400" smtClean="0">
                <a:solidFill>
                  <a:schemeClr val="bg1"/>
                </a:solidFill>
                <a:latin typeface="Arial Black" panose="020B0A04020102020204" pitchFamily="34" charset="0"/>
              </a:rPr>
              <a:pPr algn="r"/>
              <a:t>18</a:t>
            </a:fld>
            <a:endParaRPr lang="en-US" sz="1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907290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DC5D6-CCA5-38FB-F53A-B9805633122F}"/>
            </a:ext>
          </a:extLst>
        </p:cNvPr>
        <p:cNvGrpSpPr/>
        <p:nvPr/>
      </p:nvGrpSpPr>
      <p:grpSpPr>
        <a:xfrm>
          <a:off x="0" y="0"/>
          <a:ext cx="0" cy="0"/>
          <a:chOff x="0" y="0"/>
          <a:chExt cx="0" cy="0"/>
        </a:xfrm>
      </p:grpSpPr>
      <p:sp>
        <p:nvSpPr>
          <p:cNvPr id="42" name="Content Placeholder 1">
            <a:extLst>
              <a:ext uri="{FF2B5EF4-FFF2-40B4-BE49-F238E27FC236}">
                <a16:creationId xmlns:a16="http://schemas.microsoft.com/office/drawing/2014/main" id="{B96E6767-2935-6105-7C4C-2123C5C61079}"/>
              </a:ext>
            </a:extLst>
          </p:cNvPr>
          <p:cNvSpPr txBox="1">
            <a:spLocks/>
          </p:cNvSpPr>
          <p:nvPr/>
        </p:nvSpPr>
        <p:spPr>
          <a:xfrm>
            <a:off x="1921510" y="2228850"/>
            <a:ext cx="5791200" cy="2400300"/>
          </a:xfrm>
          <a:prstGeom prst="rect">
            <a:avLst/>
          </a:prstGeom>
          <a:solidFill>
            <a:srgbClr val="002060">
              <a:alpha val="3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anchor="ctr">
            <a:noAutofit/>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9pPr>
          </a:lstStyle>
          <a:p>
            <a:pPr marL="342900" lvl="1" indent="-342900" defTabSz="914400">
              <a:spcBef>
                <a:spcPct val="20000"/>
              </a:spcBef>
              <a:buNone/>
            </a:pPr>
            <a:r>
              <a:rPr lang="en-US" sz="20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342900" lvl="1" indent="-342900" defTabSz="914400">
              <a:spcBef>
                <a:spcPct val="20000"/>
              </a:spcBef>
              <a:buNone/>
            </a:pPr>
            <a:r>
              <a:rPr lang="en-US" sz="20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2000" b="1"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upon</a:t>
            </a:r>
            <a:r>
              <a:rPr lang="en-US" sz="20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thee, and be gracious unto thee:</a:t>
            </a:r>
          </a:p>
          <a:p>
            <a:pPr marL="342900" lvl="1" indent="-342900" defTabSz="914400">
              <a:spcBef>
                <a:spcPct val="20000"/>
              </a:spcBef>
              <a:buNone/>
            </a:pPr>
            <a:r>
              <a:rPr lang="en-US" sz="20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a:t>
            </a:r>
          </a:p>
          <a:p>
            <a:pPr marL="342900" lvl="1" indent="-342900" algn="r" defTabSz="914400">
              <a:spcBef>
                <a:spcPct val="20000"/>
              </a:spcBef>
              <a:buNone/>
            </a:pPr>
            <a:r>
              <a:rPr lang="en-US" sz="20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 Numbers 6:24-26, </a:t>
            </a:r>
          </a:p>
        </p:txBody>
      </p:sp>
      <p:grpSp>
        <p:nvGrpSpPr>
          <p:cNvPr id="11" name="Group 10">
            <a:extLst>
              <a:ext uri="{FF2B5EF4-FFF2-40B4-BE49-F238E27FC236}">
                <a16:creationId xmlns:a16="http://schemas.microsoft.com/office/drawing/2014/main" id="{A4D77211-6C71-35B2-20DE-BE8EAA5B2D98}"/>
              </a:ext>
            </a:extLst>
          </p:cNvPr>
          <p:cNvGrpSpPr/>
          <p:nvPr/>
        </p:nvGrpSpPr>
        <p:grpSpPr>
          <a:xfrm>
            <a:off x="2161987" y="5257800"/>
            <a:ext cx="4820026" cy="1132704"/>
            <a:chOff x="2514600" y="5632163"/>
            <a:chExt cx="5048626" cy="901567"/>
          </a:xfrm>
        </p:grpSpPr>
        <p:grpSp>
          <p:nvGrpSpPr>
            <p:cNvPr id="12" name="Group 11">
              <a:extLst>
                <a:ext uri="{FF2B5EF4-FFF2-40B4-BE49-F238E27FC236}">
                  <a16:creationId xmlns:a16="http://schemas.microsoft.com/office/drawing/2014/main" id="{094DE800-84EA-5E32-E5DE-CD45952377B3}"/>
                </a:ext>
              </a:extLst>
            </p:cNvPr>
            <p:cNvGrpSpPr/>
            <p:nvPr/>
          </p:nvGrpSpPr>
          <p:grpSpPr>
            <a:xfrm>
              <a:off x="3200400" y="5632163"/>
              <a:ext cx="3659864" cy="488077"/>
              <a:chOff x="3142974" y="6231582"/>
              <a:chExt cx="6718852" cy="1093970"/>
            </a:xfrm>
          </p:grpSpPr>
          <p:sp>
            <p:nvSpPr>
              <p:cNvPr id="14" name="Rectangle: Rounded Corners 13">
                <a:extLst>
                  <a:ext uri="{FF2B5EF4-FFF2-40B4-BE49-F238E27FC236}">
                    <a16:creationId xmlns:a16="http://schemas.microsoft.com/office/drawing/2014/main" id="{FBCDD4DE-1AD1-DC7F-65FA-BA35E8FB5A5E}"/>
                  </a:ext>
                </a:extLst>
              </p:cNvPr>
              <p:cNvSpPr/>
              <p:nvPr/>
            </p:nvSpPr>
            <p:spPr>
              <a:xfrm>
                <a:off x="3142974" y="6231582"/>
                <a:ext cx="6718852" cy="1093970"/>
              </a:xfrm>
              <a:prstGeom prst="roundRect">
                <a:avLst/>
              </a:prstGeom>
              <a:blipFill rotWithShape="1">
                <a:blip r:embed="rId4" cstate="email">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hangingPunct="0"/>
                <a:endParaRPr lang="en-US" sz="2200" dirty="0">
                  <a:solidFill>
                    <a:srgbClr val="002060"/>
                  </a:solidFill>
                  <a:effectLst>
                    <a:outerShdw blurRad="63500" dist="25400" dir="2700000" rotWithShape="0">
                      <a:srgbClr val="000000">
                        <a:alpha val="70000"/>
                      </a:srgbClr>
                    </a:outerShdw>
                  </a:effectLst>
                  <a:sym typeface="Chalkduster"/>
                </a:endParaRPr>
              </a:p>
            </p:txBody>
          </p:sp>
          <p:grpSp>
            <p:nvGrpSpPr>
              <p:cNvPr id="15" name="Group 13">
                <a:extLst>
                  <a:ext uri="{FF2B5EF4-FFF2-40B4-BE49-F238E27FC236}">
                    <a16:creationId xmlns:a16="http://schemas.microsoft.com/office/drawing/2014/main" id="{3A984E8C-069E-76FE-0454-F5C2A0CAE683}"/>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16" name="Picture 15" descr="A picture containing drawing, room&#10;&#10;Description automatically generated">
                  <a:extLst>
                    <a:ext uri="{FF2B5EF4-FFF2-40B4-BE49-F238E27FC236}">
                      <a16:creationId xmlns:a16="http://schemas.microsoft.com/office/drawing/2014/main" id="{1B83F0C0-9DE5-B3C0-BF4B-2D303137B0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7" name="Picture 16" descr="A close up of a logo&#10;&#10;Description automatically generated">
                  <a:extLst>
                    <a:ext uri="{FF2B5EF4-FFF2-40B4-BE49-F238E27FC236}">
                      <a16:creationId xmlns:a16="http://schemas.microsoft.com/office/drawing/2014/main" id="{46DEAE3B-7E13-056C-1DF8-DDC51B7BBFE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8" name="Picture 17">
                  <a:extLst>
                    <a:ext uri="{FF2B5EF4-FFF2-40B4-BE49-F238E27FC236}">
                      <a16:creationId xmlns:a16="http://schemas.microsoft.com/office/drawing/2014/main" id="{99CC3CF3-AFC4-9DDA-3AEE-210D351CFD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3" name="Rectangle 12">
              <a:extLst>
                <a:ext uri="{FF2B5EF4-FFF2-40B4-BE49-F238E27FC236}">
                  <a16:creationId xmlns:a16="http://schemas.microsoft.com/office/drawing/2014/main" id="{9122A30E-2A77-79AA-9C37-11F578886D19}"/>
                </a:ext>
              </a:extLst>
            </p:cNvPr>
            <p:cNvSpPr/>
            <p:nvPr/>
          </p:nvSpPr>
          <p:spPr>
            <a:xfrm>
              <a:off x="2514600" y="6188090"/>
              <a:ext cx="5048626" cy="345640"/>
            </a:xfrm>
            <a:prstGeom prst="rect">
              <a:avLst/>
            </a:prstGeom>
            <a:solidFill>
              <a:schemeClr val="tx1">
                <a:lumMod val="95000"/>
                <a:lumOff val="5000"/>
              </a:schemeClr>
            </a:solidFill>
          </p:spPr>
          <p:txBody>
            <a:bodyPr wrap="square" lIns="64291" tIns="32146" rIns="64291" bIns="32146">
              <a:spAutoFit/>
            </a:bodyPr>
            <a:lstStyle/>
            <a:p>
              <a:r>
                <a:rPr lang="en-US" sz="800" dirty="0">
                  <a:solidFill>
                    <a:schemeClr val="bg1"/>
                  </a:solidFill>
                  <a:latin typeface="Gotham Book"/>
                  <a:cs typeface="Lucida Sans Unicode" panose="020B0602030504020204" pitchFamily="34" charset="0"/>
                </a:rPr>
                <a:t>Material adapted by Stanford W. Bowman Jr. from Echoes® Adult and Bible-in-Life® Adult Winter 2025 - 26 quarter with permission, © David C Cook, https://davidccook.org. May not be further reproduced. All rights reserved.</a:t>
              </a:r>
            </a:p>
          </p:txBody>
        </p:sp>
      </p:grpSp>
    </p:spTree>
    <p:extLst>
      <p:ext uri="{BB962C8B-B14F-4D97-AF65-F5344CB8AC3E}">
        <p14:creationId xmlns:p14="http://schemas.microsoft.com/office/powerpoint/2010/main" val="253534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96BF5DDC-C7B2-165F-DDEF-14E0020CF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145" y="56474"/>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F953482-D007-0D36-3AF4-2F10BE33F5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9" y="-5644"/>
            <a:ext cx="9308592" cy="6982237"/>
          </a:xfrm>
          <a:prstGeom prst="rect">
            <a:avLst/>
          </a:prstGeom>
        </p:spPr>
      </p:pic>
      <p:sp>
        <p:nvSpPr>
          <p:cNvPr id="9" name="Rectangle 8">
            <a:extLst>
              <a:ext uri="{FF2B5EF4-FFF2-40B4-BE49-F238E27FC236}">
                <a16:creationId xmlns:a16="http://schemas.microsoft.com/office/drawing/2014/main" id="{E8A2220E-E0FE-943C-FFA2-4CF651C2C8F4}"/>
              </a:ext>
            </a:extLst>
          </p:cNvPr>
          <p:cNvSpPr/>
          <p:nvPr/>
        </p:nvSpPr>
        <p:spPr>
          <a:xfrm>
            <a:off x="0" y="0"/>
            <a:ext cx="9312291" cy="6857990"/>
          </a:xfrm>
          <a:prstGeom prst="rect">
            <a:avLst/>
          </a:prstGeom>
          <a:solidFill>
            <a:schemeClr val="tx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 name="Rectangle 2">
            <a:extLst>
              <a:ext uri="{FF2B5EF4-FFF2-40B4-BE49-F238E27FC236}">
                <a16:creationId xmlns:a16="http://schemas.microsoft.com/office/drawing/2014/main" id="{3F203E0C-5409-4111-B961-2DFC4FD04F1B}"/>
              </a:ext>
            </a:extLst>
          </p:cNvPr>
          <p:cNvSpPr/>
          <p:nvPr/>
        </p:nvSpPr>
        <p:spPr>
          <a:xfrm>
            <a:off x="228600" y="1822669"/>
            <a:ext cx="8382000" cy="48067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lvl="2"/>
            <a:r>
              <a:rPr lang="en-US" sz="3200" b="1" i="1" u="sng" cap="small" dirty="0">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Prayer</a:t>
            </a:r>
            <a:endParaRPr lang="en-US" sz="1600" b="1" i="1" u="sng" cap="small" dirty="0">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endParaRPr>
          </a:p>
          <a:p>
            <a:pPr marL="1005840" lvl="2"/>
            <a:endParaRPr lang="en-US" sz="1600" b="1" dirty="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Calibri" panose="020F0502020204030204" pitchFamily="34" charset="0"/>
            </a:endParaRPr>
          </a:p>
          <a:p>
            <a:pPr lvl="3">
              <a:lnSpc>
                <a:spcPct val="107000"/>
              </a:lnSpc>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Heavenly Father, we confess Your Son to be the head of the church. Use us to raise His name high so that everyone will be drawn to You. Help us not forget that growth of the church means the salvation of more people and their experience of new life in You. In Jesus’ name we pray. Amen. </a:t>
            </a:r>
          </a:p>
          <a:p>
            <a:pPr lvl="2">
              <a:lnSpc>
                <a:spcPct val="107000"/>
              </a:lnSpc>
            </a:pPr>
            <a:endParaRPr lang="en-US" sz="32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r>
              <a:rPr lang="en-US" sz="32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Thought to Remember</a:t>
            </a:r>
          </a:p>
          <a:p>
            <a:pPr lvl="3">
              <a:lnSpc>
                <a:spcPct val="107000"/>
              </a:lnSpc>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Christ intended and designed His church to grow in number and unity. </a:t>
            </a:r>
          </a:p>
          <a:p>
            <a:pPr lvl="3">
              <a:lnSpc>
                <a:spcPct val="107000"/>
              </a:lnSpc>
            </a:pPr>
            <a:endPar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3">
              <a:lnSpc>
                <a:spcPct val="107000"/>
              </a:lnSpc>
            </a:pPr>
            <a:endPar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8906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extLst>
              <a:ext uri="{96DAC541-7B7A-43D3-8B79-37D633B846F1}">
                <asvg:svgBlip xmlns:asvg="http://schemas.microsoft.com/office/drawing/2016/SVG/main" r:embed="rId4"/>
              </a:ext>
            </a:extLst>
          </a:blip>
          <a:srcRect/>
          <a:stretch>
            <a:fillRect l="-1000" r="-1000"/>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D44A659-E713-4F38-BC1E-5EC58DB61D99}"/>
              </a:ext>
            </a:extLst>
          </p:cNvPr>
          <p:cNvSpPr txBox="1"/>
          <p:nvPr/>
        </p:nvSpPr>
        <p:spPr>
          <a:xfrm>
            <a:off x="173304" y="79805"/>
            <a:ext cx="3360436" cy="599245"/>
          </a:xfrm>
          <a:prstGeom prst="rect">
            <a:avLst/>
          </a:prstGeom>
          <a:solidFill>
            <a:srgbClr val="002060">
              <a:alpha val="3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OUTLINE</a:t>
            </a:r>
          </a:p>
        </p:txBody>
      </p:sp>
      <p:sp>
        <p:nvSpPr>
          <p:cNvPr id="21" name="Title 2">
            <a:extLst>
              <a:ext uri="{FF2B5EF4-FFF2-40B4-BE49-F238E27FC236}">
                <a16:creationId xmlns:a16="http://schemas.microsoft.com/office/drawing/2014/main" id="{1E7CC980-62F4-44F2-A590-6EE022FD46AA}"/>
              </a:ext>
            </a:extLst>
          </p:cNvPr>
          <p:cNvSpPr txBox="1">
            <a:spLocks/>
          </p:cNvSpPr>
          <p:nvPr/>
        </p:nvSpPr>
        <p:spPr>
          <a:xfrm>
            <a:off x="6071448" y="146497"/>
            <a:ext cx="3093456" cy="527510"/>
          </a:xfrm>
          <a:prstGeom prst="rect">
            <a:avLst/>
          </a:prstGeom>
          <a:solidFill>
            <a:srgbClr val="002060">
              <a:alpha val="3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THE CHRISTIAN CHURCH</a:t>
            </a:r>
          </a:p>
        </p:txBody>
      </p:sp>
      <p:cxnSp>
        <p:nvCxnSpPr>
          <p:cNvPr id="13" name="Straight Connector 12">
            <a:extLst>
              <a:ext uri="{FF2B5EF4-FFF2-40B4-BE49-F238E27FC236}">
                <a16:creationId xmlns:a16="http://schemas.microsoft.com/office/drawing/2014/main" id="{4FAEFB60-1222-4D15-AC05-C93E04F3F44D}"/>
              </a:ext>
            </a:extLst>
          </p:cNvPr>
          <p:cNvCxnSpPr>
            <a:cxnSpLocks/>
          </p:cNvCxnSpPr>
          <p:nvPr/>
        </p:nvCxnSpPr>
        <p:spPr>
          <a:xfrm flipV="1">
            <a:off x="-248203" y="791048"/>
            <a:ext cx="9640407" cy="32"/>
          </a:xfrm>
          <a:prstGeom prst="line">
            <a:avLst/>
          </a:prstGeom>
          <a:ln w="2476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6960D7-5DC9-99A7-C59E-BA34BD0B92B2}"/>
              </a:ext>
            </a:extLst>
          </p:cNvPr>
          <p:cNvGrpSpPr/>
          <p:nvPr/>
        </p:nvGrpSpPr>
        <p:grpSpPr>
          <a:xfrm>
            <a:off x="-1" y="1150458"/>
            <a:ext cx="9475566" cy="6164608"/>
            <a:chOff x="-1" y="844597"/>
            <a:chExt cx="9475566" cy="6612397"/>
          </a:xfrm>
        </p:grpSpPr>
        <p:sp>
          <p:nvSpPr>
            <p:cNvPr id="17" name="Rectangle 16">
              <a:extLst>
                <a:ext uri="{FF2B5EF4-FFF2-40B4-BE49-F238E27FC236}">
                  <a16:creationId xmlns:a16="http://schemas.microsoft.com/office/drawing/2014/main" id="{6F5EEDA2-7AE0-43EF-AF75-D8672D8B6481}"/>
                </a:ext>
              </a:extLst>
            </p:cNvPr>
            <p:cNvSpPr/>
            <p:nvPr/>
          </p:nvSpPr>
          <p:spPr>
            <a:xfrm>
              <a:off x="-1" y="2633442"/>
              <a:ext cx="9094565" cy="4823552"/>
            </a:xfrm>
            <a:prstGeom prst="rect">
              <a:avLst/>
            </a:prstGeom>
            <a:solidFill>
              <a:srgbClr val="002060">
                <a:alpha val="30000"/>
              </a:srgb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664357" lvl="1" indent="-342900" hangingPunct="0">
                <a:spcBef>
                  <a:spcPts val="300"/>
                </a:spcBef>
                <a:spcAft>
                  <a:spcPts val="300"/>
                </a:spcAft>
                <a:buFont typeface="Wingdings" panose="05000000000000000000" pitchFamily="2" charset="2"/>
                <a:buChar char="q"/>
                <a:tabLst>
                  <a:tab pos="642915" algn="l"/>
                </a:tabLst>
              </a:pPr>
              <a:endParaRPr lang="en-US" sz="4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664357" lvl="1" indent="-342900" hangingPunct="0">
                <a:spcBef>
                  <a:spcPts val="300"/>
                </a:spcBef>
                <a:spcAft>
                  <a:spcPts val="300"/>
                </a:spcAft>
                <a:buFont typeface="Wingdings" panose="05000000000000000000" pitchFamily="2" charset="2"/>
                <a:buChar char="q"/>
                <a:tabLst>
                  <a:tab pos="642915" algn="l"/>
                </a:tabLst>
              </a:pPr>
              <a:endParaRPr lang="en-US" sz="4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664357" lvl="1" indent="-342900" hangingPunct="0">
                <a:spcBef>
                  <a:spcPts val="300"/>
                </a:spcBef>
                <a:spcAft>
                  <a:spcPts val="300"/>
                </a:spcAft>
                <a:buFont typeface="Wingdings" panose="05000000000000000000" pitchFamily="2" charset="2"/>
                <a:buChar char="q"/>
                <a:tabLst>
                  <a:tab pos="642915" algn="l"/>
                </a:tabLst>
              </a:pPr>
              <a:endParaRPr lang="en-US" sz="4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664357" lvl="1" indent="-342900" hangingPunct="0">
                <a:spcBef>
                  <a:spcPts val="300"/>
                </a:spcBef>
                <a:spcAft>
                  <a:spcPts val="300"/>
                </a:spcAft>
                <a:buFont typeface="Wingdings" panose="05000000000000000000" pitchFamily="2" charset="2"/>
                <a:buChar char="q"/>
                <a:tabLst>
                  <a:tab pos="642915" algn="l"/>
                </a:tabLst>
              </a:pPr>
              <a:endParaRPr lang="en-US" sz="4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664357" lvl="1" indent="-342900" hangingPunct="0">
                <a:spcBef>
                  <a:spcPts val="300"/>
                </a:spcBef>
                <a:spcAft>
                  <a:spcPts val="300"/>
                </a:spcAft>
                <a:buFont typeface="Wingdings" panose="05000000000000000000" pitchFamily="2" charset="2"/>
                <a:buChar char="q"/>
                <a:tabLst>
                  <a:tab pos="642915" algn="l"/>
                </a:tabLst>
              </a:pPr>
              <a:r>
                <a:rPr lang="en-US" sz="20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20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spcBef>
                  <a:spcPts val="300"/>
                </a:spcBef>
                <a:spcAft>
                  <a:spcPts val="300"/>
                </a:spcAft>
                <a:buFont typeface="Wingdings" panose="05000000000000000000" pitchFamily="2" charset="2"/>
                <a:buChar char="q"/>
                <a:tabLst>
                  <a:tab pos="642915" algn="l"/>
                </a:tabLst>
              </a:pPr>
              <a:r>
                <a:rPr lang="en-US" sz="20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20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spcBef>
                  <a:spcPts val="300"/>
                </a:spcBef>
                <a:spcAft>
                  <a:spcPts val="300"/>
                </a:spcAft>
                <a:buFont typeface="Wingdings" panose="05000000000000000000" pitchFamily="2" charset="2"/>
                <a:buChar char="q"/>
                <a:tabLst>
                  <a:tab pos="642915" algn="l"/>
                </a:tabLst>
              </a:pPr>
              <a:r>
                <a:rPr lang="en-US" sz="20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20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spcBef>
                  <a:spcPts val="300"/>
                </a:spcBef>
                <a:spcAft>
                  <a:spcPts val="300"/>
                </a:spcAft>
                <a:buFont typeface="Wingdings" panose="05000000000000000000" pitchFamily="2" charset="2"/>
                <a:buChar char="q"/>
                <a:tabLst>
                  <a:tab pos="642915" algn="l"/>
                </a:tabLst>
              </a:pPr>
              <a:r>
                <a:rPr lang="en-US" sz="20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1200150" lvl="2" indent="-285750">
                <a:buFont typeface="Wingdings" panose="05000000000000000000" pitchFamily="2" charset="2"/>
                <a:buChar char="q"/>
                <a:defRPr/>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Kingdom of God Grows - Mark 4:26–32 KJV</a:t>
              </a:r>
            </a:p>
            <a:p>
              <a:pPr marL="1200150" lvl="2" indent="-285750">
                <a:buFont typeface="Wingdings" panose="05000000000000000000" pitchFamily="2" charset="2"/>
                <a:buChar char="q"/>
                <a:defRPr/>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Maturing into Christ’s Image  - Ephesians 4:4–6, 11–18 KJV</a:t>
              </a:r>
            </a:p>
            <a:p>
              <a:pPr marL="664357" lvl="1" indent="-342900" hangingPunct="0">
                <a:spcBef>
                  <a:spcPts val="300"/>
                </a:spcBef>
                <a:spcAft>
                  <a:spcPts val="300"/>
                </a:spcAft>
                <a:buFont typeface="Wingdings" panose="05000000000000000000" pitchFamily="2" charset="2"/>
                <a:buChar char="q"/>
                <a:tabLst>
                  <a:tab pos="642915" algn="l"/>
                </a:tabLst>
                <a:defRPr/>
              </a:pPr>
              <a:r>
                <a:rPr lang="en-US" sz="2000" b="1" spc="50" dirty="0">
                  <a:ln w="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Bible Application</a:t>
              </a:r>
            </a:p>
            <a:p>
              <a:pPr marL="664357" lvl="1" indent="-342900" hangingPunct="0">
                <a:spcBef>
                  <a:spcPts val="300"/>
                </a:spcBef>
                <a:spcAft>
                  <a:spcPts val="300"/>
                </a:spcAft>
                <a:buFont typeface="Wingdings" panose="05000000000000000000" pitchFamily="2" charset="2"/>
                <a:buChar char="q"/>
                <a:tabLst>
                  <a:tab pos="642915" algn="l"/>
                </a:tabLst>
              </a:pPr>
              <a:r>
                <a:rPr lang="en-US" sz="20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Conclusion</a:t>
              </a:r>
              <a:endParaRPr lang="en-US" sz="20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spcBef>
                  <a:spcPts val="300"/>
                </a:spcBef>
                <a:spcAft>
                  <a:spcPts val="300"/>
                </a:spcAft>
                <a:buFont typeface="Wingdings" panose="05000000000000000000" pitchFamily="2" charset="2"/>
                <a:buChar char="q"/>
                <a:tabLst>
                  <a:tab pos="642915" algn="l"/>
                </a:tabLst>
              </a:pPr>
              <a:r>
                <a:rPr lang="en-US" sz="20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p>
            <a:p>
              <a:pPr marL="664357" lvl="1" indent="-342900" hangingPunct="0">
                <a:spcBef>
                  <a:spcPts val="300"/>
                </a:spcBef>
                <a:spcAft>
                  <a:spcPts val="300"/>
                </a:spcAft>
                <a:buFont typeface="Wingdings" panose="05000000000000000000" pitchFamily="2" charset="2"/>
                <a:buChar char="q"/>
                <a:tabLst>
                  <a:tab pos="642915" algn="l"/>
                </a:tabLst>
              </a:pPr>
              <a:endParaRPr lang="en-US" sz="20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321457" lvl="1" hangingPunct="0">
                <a:spcBef>
                  <a:spcPts val="300"/>
                </a:spcBef>
                <a:spcAft>
                  <a:spcPts val="300"/>
                </a:spcAft>
                <a:tabLst>
                  <a:tab pos="642915" algn="l"/>
                </a:tabLst>
              </a:pPr>
              <a:endParaRPr lang="en-US" sz="20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p:txBody>
        </p:sp>
        <p:sp>
          <p:nvSpPr>
            <p:cNvPr id="23" name="Rectangle 22">
              <a:extLst>
                <a:ext uri="{FF2B5EF4-FFF2-40B4-BE49-F238E27FC236}">
                  <a16:creationId xmlns:a16="http://schemas.microsoft.com/office/drawing/2014/main" id="{053F7D8E-C164-4279-B3C8-C0ABBD107279}"/>
                </a:ext>
              </a:extLst>
            </p:cNvPr>
            <p:cNvSpPr/>
            <p:nvPr/>
          </p:nvSpPr>
          <p:spPr>
            <a:xfrm>
              <a:off x="0" y="844597"/>
              <a:ext cx="9094565" cy="2060407"/>
            </a:xfrm>
            <a:prstGeom prst="rect">
              <a:avLst/>
            </a:prstGeom>
            <a:solidFill>
              <a:srgbClr val="002060">
                <a:alpha val="30000"/>
              </a:srgb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lvl="1" defTabSz="562578">
                <a:lnSpc>
                  <a:spcPct val="90000"/>
                </a:lnSpc>
                <a:spcBef>
                  <a:spcPts val="300"/>
                </a:spcBef>
                <a:spcAft>
                  <a:spcPts val="300"/>
                </a:spcAft>
              </a:pPr>
              <a:r>
                <a:rPr lang="en-US" sz="2000" b="1" spc="50" dirty="0">
                  <a:ln w="0"/>
                  <a:solidFill>
                    <a:schemeClr val="bg1"/>
                  </a:solidFill>
                  <a:effectLst>
                    <a:outerShdw blurRad="38100" dist="38100" dir="2700000" algn="tl">
                      <a:srgbClr val="000000">
                        <a:alpha val="43137"/>
                      </a:srgbClr>
                    </a:outerShdw>
                  </a:effectLst>
                  <a:latin typeface="Gotham Medium" panose="02000604030000020004"/>
                </a:rPr>
                <a:t>LESSON SCRIPTURE: </a:t>
              </a:r>
              <a:r>
                <a:rPr lang="de-DE"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Mark 4:26–32; </a:t>
              </a:r>
              <a:r>
                <a:rPr lang="de-DE" sz="2000" b="1" dirty="0" err="1">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Ephesians</a:t>
              </a:r>
              <a:r>
                <a:rPr lang="de-DE"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 4:4–6, 11–18</a:t>
              </a:r>
              <a:endPar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466090" marR="8890" lvl="1">
                <a:lnSpc>
                  <a:spcPct val="107000"/>
                </a:lnSpc>
                <a:spcBef>
                  <a:spcPts val="300"/>
                </a:spcBef>
                <a:spcAft>
                  <a:spcPts val="300"/>
                </a:spcAft>
              </a:pPr>
              <a:r>
                <a:rPr lang="en-US" sz="2000" b="1" spc="50" dirty="0">
                  <a:ln w="0"/>
                  <a:solidFill>
                    <a:schemeClr val="bg1"/>
                  </a:solidFill>
                  <a:effectLst>
                    <a:outerShdw blurRad="38100" dist="38100" dir="2700000" algn="tl">
                      <a:srgbClr val="000000">
                        <a:alpha val="43137"/>
                      </a:srgbClr>
                    </a:outerShdw>
                  </a:effectLst>
                  <a:latin typeface="Gotham Medium" panose="02000604030000020004"/>
                </a:rPr>
                <a:t>LESSON FOCUS: </a:t>
              </a:r>
              <a:r>
                <a:rPr lang="en-US"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Christ’s followers proclaim the good news of God’s kingdom.</a:t>
              </a:r>
            </a:p>
            <a:p>
              <a:pPr marL="466090" marR="8890" lvl="1">
                <a:lnSpc>
                  <a:spcPct val="107000"/>
                </a:lnSpc>
                <a:spcBef>
                  <a:spcPts val="300"/>
                </a:spcBef>
                <a:spcAft>
                  <a:spcPts val="300"/>
                </a:spcAft>
              </a:pPr>
              <a:r>
                <a:rPr lang="en-US" sz="2000" b="1" spc="50" dirty="0">
                  <a:ln w="0"/>
                  <a:solidFill>
                    <a:schemeClr val="bg1"/>
                  </a:solidFill>
                  <a:effectLst>
                    <a:outerShdw blurRad="38100" dist="38100" dir="2700000" algn="tl">
                      <a:srgbClr val="000000">
                        <a:alpha val="43137"/>
                      </a:srgbClr>
                    </a:outerShdw>
                  </a:effectLst>
                  <a:latin typeface="Gotham Medium" panose="02000604030000020004"/>
                </a:rPr>
                <a:t>Live It Out: </a:t>
              </a:r>
              <a:r>
                <a:rPr lang="en-US"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Find something small to offer to God.</a:t>
              </a:r>
            </a:p>
            <a:p>
              <a:pPr marL="466090" marR="8890" lvl="1">
                <a:lnSpc>
                  <a:spcPct val="107000"/>
                </a:lnSpc>
                <a:spcBef>
                  <a:spcPts val="300"/>
                </a:spcBef>
                <a:spcAft>
                  <a:spcPts val="300"/>
                </a:spcAft>
              </a:pPr>
              <a:r>
                <a:rPr lang="en-US" sz="2000" b="1" spc="50" dirty="0">
                  <a:ln w="0"/>
                  <a:solidFill>
                    <a:schemeClr val="bg1"/>
                  </a:solidFill>
                  <a:effectLst>
                    <a:outerShdw blurRad="38100" dist="38100" dir="2700000" algn="tl">
                      <a:srgbClr val="000000">
                        <a:alpha val="43137"/>
                      </a:srgbClr>
                    </a:outerShdw>
                  </a:effectLst>
                  <a:latin typeface="Gotham Medium" panose="02000604030000020004"/>
                </a:rPr>
                <a:t>Apply the Message: </a:t>
              </a:r>
            </a:p>
            <a:p>
              <a:pPr marL="8890" marR="8890">
                <a:lnSpc>
                  <a:spcPct val="107000"/>
                </a:lnSpc>
                <a:spcBef>
                  <a:spcPts val="300"/>
                </a:spcBef>
                <a:spcAft>
                  <a:spcPts val="300"/>
                </a:spcAft>
              </a:pPr>
              <a:endParaRPr lang="en-US" b="1" cap="small"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8" name="TextBox 7">
              <a:extLst>
                <a:ext uri="{FF2B5EF4-FFF2-40B4-BE49-F238E27FC236}">
                  <a16:creationId xmlns:a16="http://schemas.microsoft.com/office/drawing/2014/main" id="{D178AAE3-9C7E-C763-5B45-3A6C2D2B3A77}"/>
                </a:ext>
              </a:extLst>
            </p:cNvPr>
            <p:cNvSpPr txBox="1"/>
            <p:nvPr/>
          </p:nvSpPr>
          <p:spPr>
            <a:xfrm>
              <a:off x="2743200" y="2145268"/>
              <a:ext cx="6732365" cy="369332"/>
            </a:xfrm>
            <a:prstGeom prst="rect">
              <a:avLst/>
            </a:prstGeom>
            <a:solidFill>
              <a:schemeClr val="bg1">
                <a:alpha val="0"/>
              </a:schemeClr>
            </a:solidFill>
          </p:spPr>
          <p:txBody>
            <a:bodyPr wrap="square">
              <a:spAutoFit/>
            </a:bodyPr>
            <a:lstStyle/>
            <a:p>
              <a:r>
                <a:rPr lang="en-US" b="1" cap="small" dirty="0">
                  <a:solidFill>
                    <a:schemeClr val="bg1"/>
                  </a:solidFill>
                  <a:effectLst>
                    <a:outerShdw blurRad="38100" dist="38100" dir="2700000" algn="tl">
                      <a:srgbClr val="000000">
                        <a:alpha val="43137"/>
                      </a:srgbClr>
                    </a:outerShdw>
                  </a:effectLst>
                  <a:latin typeface="Gotham Medium" panose="02000604030000020004"/>
                </a:rPr>
                <a:t>We serve a God who multiplies our efforts.</a:t>
              </a:r>
              <a:endParaRPr lang="en-US" dirty="0"/>
            </a:p>
          </p:txBody>
        </p:sp>
      </p:grpSp>
      <p:sp>
        <p:nvSpPr>
          <p:cNvPr id="14" name="Line 10">
            <a:extLst>
              <a:ext uri="{FF2B5EF4-FFF2-40B4-BE49-F238E27FC236}">
                <a16:creationId xmlns:a16="http://schemas.microsoft.com/office/drawing/2014/main" id="{E2F6E14A-D5BE-4775-8F80-D55EF2724E0B}"/>
              </a:ext>
            </a:extLst>
          </p:cNvPr>
          <p:cNvSpPr>
            <a:spLocks noChangeShapeType="1"/>
          </p:cNvSpPr>
          <p:nvPr/>
        </p:nvSpPr>
        <p:spPr bwMode="auto">
          <a:xfrm flipV="1">
            <a:off x="-420181" y="2895600"/>
            <a:ext cx="9984362" cy="66031"/>
          </a:xfrm>
          <a:prstGeom prst="line">
            <a:avLst/>
          </a:prstGeom>
          <a:noFill/>
          <a:ln w="254000">
            <a:solidFill>
              <a:srgbClr val="002060"/>
            </a:solidFill>
            <a:round/>
            <a:headEnd/>
            <a:tailEnd/>
          </a:ln>
        </p:spPr>
        <p:txBody>
          <a:bodyPr lIns="64291" tIns="32146" rIns="64291" bIns="32146"/>
          <a:lstStyle/>
          <a:p>
            <a:pPr algn="ctr"/>
            <a:endParaRPr lang="en-US" sz="1400" b="1" dirty="0">
              <a:solidFill>
                <a:schemeClr val="bg1"/>
              </a:solidFill>
              <a:latin typeface="Gotham Medium" panose="02000604030000020004"/>
            </a:endParaRPr>
          </a:p>
        </p:txBody>
      </p:sp>
      <p:sp>
        <p:nvSpPr>
          <p:cNvPr id="2" name="Slide Number Placeholder 1">
            <a:extLst>
              <a:ext uri="{FF2B5EF4-FFF2-40B4-BE49-F238E27FC236}">
                <a16:creationId xmlns:a16="http://schemas.microsoft.com/office/drawing/2014/main" id="{A204073E-51CE-C7E5-40B3-86E13B780B18}"/>
              </a:ext>
            </a:extLst>
          </p:cNvPr>
          <p:cNvSpPr>
            <a:spLocks noGrp="1"/>
          </p:cNvSpPr>
          <p:nvPr>
            <p:ph type="sldNum" sz="quarter" idx="2"/>
          </p:nvPr>
        </p:nvSpPr>
        <p:spPr/>
        <p:txBody>
          <a:bodyPr/>
          <a:lstStyle/>
          <a:p>
            <a:fld id="{86CB4B4D-7CA3-9044-876B-883B54F8677D}" type="slidenum">
              <a:rPr lang="en-US" sz="1400" smtClean="0">
                <a:solidFill>
                  <a:schemeClr val="bg1"/>
                </a:solidFill>
                <a:latin typeface="Arial Black" panose="020B0A04020102020204" pitchFamily="34" charset="0"/>
              </a:rPr>
              <a:pPr/>
              <a:t>3</a:t>
            </a:fld>
            <a:endParaRPr lang="en-US" sz="1400">
              <a:solidFill>
                <a:schemeClr val="bg1"/>
              </a:solidFill>
              <a:latin typeface="Arial Black" panose="020B0A04020102020204" pitchFamily="34" charset="0"/>
            </a:endParaRPr>
          </a:p>
        </p:txBody>
      </p:sp>
    </p:spTree>
    <p:extLst>
      <p:ext uri="{BB962C8B-B14F-4D97-AF65-F5344CB8AC3E}">
        <p14:creationId xmlns:p14="http://schemas.microsoft.com/office/powerpoint/2010/main" val="321731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A702817C-C1AC-401A-9219-B802F88674D5}"/>
              </a:ext>
            </a:extLst>
          </p:cNvPr>
          <p:cNvCxnSpPr>
            <a:cxnSpLocks/>
          </p:cNvCxnSpPr>
          <p:nvPr/>
        </p:nvCxnSpPr>
        <p:spPr>
          <a:xfrm>
            <a:off x="70924" y="8153400"/>
            <a:ext cx="8961120" cy="0"/>
          </a:xfrm>
          <a:prstGeom prst="line">
            <a:avLst/>
          </a:prstGeom>
          <a:ln w="1524000">
            <a:solidFill>
              <a:schemeClr val="bg1"/>
            </a:solidFill>
          </a:ln>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id="{51A9401A-7913-4F7A-8B68-17A4A8999448}"/>
              </a:ext>
            </a:extLst>
          </p:cNvPr>
          <p:cNvCxnSpPr>
            <a:cxnSpLocks/>
          </p:cNvCxnSpPr>
          <p:nvPr/>
        </p:nvCxnSpPr>
        <p:spPr>
          <a:xfrm flipV="1">
            <a:off x="-202692" y="609879"/>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40FE3A-CA66-40C5-941D-7E7DF5CDF2F4}"/>
              </a:ext>
            </a:extLst>
          </p:cNvPr>
          <p:cNvSpPr txBox="1"/>
          <p:nvPr/>
        </p:nvSpPr>
        <p:spPr>
          <a:xfrm>
            <a:off x="213598" y="-9318"/>
            <a:ext cx="2802684" cy="618918"/>
          </a:xfrm>
          <a:prstGeom prst="rect">
            <a:avLst/>
          </a:prstGeom>
          <a:solidFill>
            <a:schemeClr val="bg1">
              <a:lumMod val="85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6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Introduction</a:t>
            </a:r>
            <a:endParaRPr lang="en-US" sz="5400" b="1" cap="small" dirty="0">
              <a:solidFill>
                <a:schemeClr val="bg1"/>
              </a:solidFill>
              <a:effectLst>
                <a:outerShdw blurRad="38100" dist="38100" dir="2700000" algn="tl">
                  <a:srgbClr val="000000">
                    <a:alpha val="43137"/>
                  </a:srgbClr>
                </a:outerShdw>
              </a:effectLst>
              <a:latin typeface="Gotham Medium" panose="02000604030000020004"/>
            </a:endParaRPr>
          </a:p>
        </p:txBody>
      </p:sp>
      <p:grpSp>
        <p:nvGrpSpPr>
          <p:cNvPr id="4" name="Group 3">
            <a:extLst>
              <a:ext uri="{FF2B5EF4-FFF2-40B4-BE49-F238E27FC236}">
                <a16:creationId xmlns:a16="http://schemas.microsoft.com/office/drawing/2014/main" id="{F22DEAC8-0D42-EC49-3938-8204B84E0BB5}"/>
              </a:ext>
            </a:extLst>
          </p:cNvPr>
          <p:cNvGrpSpPr/>
          <p:nvPr/>
        </p:nvGrpSpPr>
        <p:grpSpPr>
          <a:xfrm>
            <a:off x="0" y="638365"/>
            <a:ext cx="9087236" cy="5691414"/>
            <a:chOff x="-25533" y="863846"/>
            <a:chExt cx="8631937" cy="5305911"/>
          </a:xfrm>
        </p:grpSpPr>
        <p:sp>
          <p:nvSpPr>
            <p:cNvPr id="10" name="TextBox 9">
              <a:extLst>
                <a:ext uri="{FF2B5EF4-FFF2-40B4-BE49-F238E27FC236}">
                  <a16:creationId xmlns:a16="http://schemas.microsoft.com/office/drawing/2014/main" id="{6344DD0E-AB4B-42C7-BCE3-B593E003D2C6}"/>
                </a:ext>
              </a:extLst>
            </p:cNvPr>
            <p:cNvSpPr txBox="1"/>
            <p:nvPr/>
          </p:nvSpPr>
          <p:spPr>
            <a:xfrm>
              <a:off x="-25532" y="863846"/>
              <a:ext cx="8631936" cy="496807"/>
            </a:xfrm>
            <a:prstGeom prst="rect">
              <a:avLst/>
            </a:prstGeom>
            <a:solidFill>
              <a:schemeClr val="tx1">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2800" b="1" u="heavy"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Rapid Growth </a:t>
              </a:r>
            </a:p>
          </p:txBody>
        </p:sp>
        <p:sp>
          <p:nvSpPr>
            <p:cNvPr id="12" name="TextBox 11">
              <a:extLst>
                <a:ext uri="{FF2B5EF4-FFF2-40B4-BE49-F238E27FC236}">
                  <a16:creationId xmlns:a16="http://schemas.microsoft.com/office/drawing/2014/main" id="{C22950B4-3626-4105-9C2B-3D29A4C09184}"/>
                </a:ext>
              </a:extLst>
            </p:cNvPr>
            <p:cNvSpPr txBox="1"/>
            <p:nvPr/>
          </p:nvSpPr>
          <p:spPr>
            <a:xfrm>
              <a:off x="-25533" y="1263261"/>
              <a:ext cx="8323946" cy="490649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1"/>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My home state, Nebraska, enjoys a worldwide reputation for growing corn. It is estimated that cornfields in the state total nearly ten million acres. For me, moving to Nebraska from California, this was astounding. In central Nebraska, one can drive miles in the summer and see nothing but corn fields.</a:t>
              </a:r>
              <a:r>
                <a:rPr lang="en-US" sz="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r>
                <a:rPr lang="en-US" sz="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What was especially impressive to me was how fast this crop can grow. Farmers plant, and seedlings emerge in May. The corn stalks quickly become knee-high, then waist-high, then over-the-head-high. With plenty of moisture and fertilizer, corn stalks can grow an inch a day or more. I was told that sometimes you can hear the corn growing, which is true. If you stand in a corn field during peak growth season in the evening, you will hear popping as leaves emerge from the stalk.</a:t>
              </a:r>
              <a:r>
                <a:rPr lang="en-US" sz="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r>
                <a:rPr lang="en-US" sz="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Jesus and the people of His time and place did not have corn as we have it today. But they had other plants that grew rapidly in the fertile and well-watered fields of the Galilee region. Jesus told many parables involving farming and sowing seeds. This lesson reveals one reason why. </a:t>
              </a:r>
              <a:endPar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grpSp>
      <p:sp>
        <p:nvSpPr>
          <p:cNvPr id="11" name="Title 2">
            <a:extLst>
              <a:ext uri="{FF2B5EF4-FFF2-40B4-BE49-F238E27FC236}">
                <a16:creationId xmlns:a16="http://schemas.microsoft.com/office/drawing/2014/main" id="{B8CA1ACD-C90A-4F73-ACC6-C36C091FD04C}"/>
              </a:ext>
            </a:extLst>
          </p:cNvPr>
          <p:cNvSpPr txBox="1">
            <a:spLocks/>
          </p:cNvSpPr>
          <p:nvPr/>
        </p:nvSpPr>
        <p:spPr>
          <a:xfrm>
            <a:off x="6127720" y="0"/>
            <a:ext cx="3016280" cy="514350"/>
          </a:xfrm>
          <a:prstGeom prst="rect">
            <a:avLst/>
          </a:prstGeom>
          <a:solidFill>
            <a:schemeClr val="bg1">
              <a:lumMod val="85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182880" lvl="1" indent="0" algn="l" hangingPunct="0">
              <a:lnSpc>
                <a:spcPct val="120000"/>
              </a:lnSpc>
              <a:tabLst>
                <a:tab pos="642915" algn="l"/>
              </a:tabLst>
            </a:pPr>
            <a:r>
              <a:rPr lang="en-US" sz="36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CHRISTIAN CHURCH</a:t>
            </a:r>
          </a:p>
        </p:txBody>
      </p:sp>
      <p:sp>
        <p:nvSpPr>
          <p:cNvPr id="2" name="Slide Number Placeholder 1">
            <a:extLst>
              <a:ext uri="{FF2B5EF4-FFF2-40B4-BE49-F238E27FC236}">
                <a16:creationId xmlns:a16="http://schemas.microsoft.com/office/drawing/2014/main" id="{8AC14755-2BFA-C8BA-7D58-6D19AF8DFB79}"/>
              </a:ext>
            </a:extLst>
          </p:cNvPr>
          <p:cNvSpPr>
            <a:spLocks noGrp="1"/>
          </p:cNvSpPr>
          <p:nvPr>
            <p:ph type="sldNum" sz="quarter" idx="2"/>
          </p:nvPr>
        </p:nvSpPr>
        <p:spPr>
          <a:xfrm>
            <a:off x="6553200" y="6356350"/>
            <a:ext cx="2133600" cy="365125"/>
          </a:xfrm>
        </p:spPr>
        <p:txBody>
          <a:bodyPr/>
          <a:lstStyle/>
          <a:p>
            <a:fld id="{86CB4B4D-7CA3-9044-876B-883B54F8677D}" type="slidenum">
              <a:rPr lang="en-US" sz="1400" smtClean="0">
                <a:solidFill>
                  <a:schemeClr val="bg1"/>
                </a:solidFill>
                <a:latin typeface="Arial Black" panose="020B0A04020102020204" pitchFamily="34" charset="0"/>
              </a:rPr>
              <a:pPr/>
              <a:t>4</a:t>
            </a:fld>
            <a:endParaRPr lang="en-US" sz="1400">
              <a:solidFill>
                <a:schemeClr val="bg1"/>
              </a:solidFill>
              <a:latin typeface="Arial Black" panose="020B0A04020102020204" pitchFamily="34" charset="0"/>
            </a:endParaRPr>
          </a:p>
        </p:txBody>
      </p:sp>
    </p:spTree>
    <p:extLst>
      <p:ext uri="{BB962C8B-B14F-4D97-AF65-F5344CB8AC3E}">
        <p14:creationId xmlns:p14="http://schemas.microsoft.com/office/powerpoint/2010/main" val="3721166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1A9401A-7913-4F7A-8B68-17A4A8999448}"/>
              </a:ext>
            </a:extLst>
          </p:cNvPr>
          <p:cNvCxnSpPr>
            <a:cxnSpLocks/>
          </p:cNvCxnSpPr>
          <p:nvPr/>
        </p:nvCxnSpPr>
        <p:spPr>
          <a:xfrm flipV="1">
            <a:off x="-202692" y="609879"/>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B71F8FDB-010D-48A4-B863-6716B467D5F5}"/>
              </a:ext>
            </a:extLst>
          </p:cNvPr>
          <p:cNvSpPr txBox="1">
            <a:spLocks/>
          </p:cNvSpPr>
          <p:nvPr/>
        </p:nvSpPr>
        <p:spPr>
          <a:xfrm>
            <a:off x="6153628" y="25584"/>
            <a:ext cx="3016280" cy="514350"/>
          </a:xfrm>
          <a:prstGeom prst="rect">
            <a:avLst/>
          </a:prstGeom>
          <a:solidFill>
            <a:srgbClr val="002060">
              <a:alpha val="5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THE CHRISTIAN CHURCH</a:t>
            </a:r>
          </a:p>
        </p:txBody>
      </p:sp>
      <p:sp>
        <p:nvSpPr>
          <p:cNvPr id="9" name="TextBox 8">
            <a:extLst>
              <a:ext uri="{FF2B5EF4-FFF2-40B4-BE49-F238E27FC236}">
                <a16:creationId xmlns:a16="http://schemas.microsoft.com/office/drawing/2014/main" id="{1840FE3A-CA66-40C5-941D-7E7DF5CDF2F4}"/>
              </a:ext>
            </a:extLst>
          </p:cNvPr>
          <p:cNvSpPr txBox="1"/>
          <p:nvPr/>
        </p:nvSpPr>
        <p:spPr>
          <a:xfrm>
            <a:off x="213597" y="25584"/>
            <a:ext cx="3444003" cy="584295"/>
          </a:xfrm>
          <a:prstGeom prst="rect">
            <a:avLst/>
          </a:prstGeom>
          <a:solidFill>
            <a:srgbClr val="002060">
              <a:alpha val="5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CONTEXT</a:t>
            </a:r>
          </a:p>
        </p:txBody>
      </p:sp>
      <p:sp>
        <p:nvSpPr>
          <p:cNvPr id="10" name="TextBox 9">
            <a:extLst>
              <a:ext uri="{FF2B5EF4-FFF2-40B4-BE49-F238E27FC236}">
                <a16:creationId xmlns:a16="http://schemas.microsoft.com/office/drawing/2014/main" id="{E15D1B97-56F5-478F-B4EC-D48D2F8BF465}"/>
              </a:ext>
            </a:extLst>
          </p:cNvPr>
          <p:cNvSpPr txBox="1"/>
          <p:nvPr/>
        </p:nvSpPr>
        <p:spPr>
          <a:xfrm>
            <a:off x="76198" y="1162329"/>
            <a:ext cx="8961120" cy="5852160"/>
          </a:xfrm>
          <a:prstGeom prst="rect">
            <a:avLst/>
          </a:prstGeom>
          <a:blipFill dpi="0" rotWithShape="1">
            <a:blip r:embed="rId3">
              <a:alphaModFix amt="78000"/>
            </a:blip>
            <a:srcRect/>
            <a:stretch>
              <a:fillRect/>
            </a:stretch>
          </a:blip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 name="Flowchart: Manual Input 1">
            <a:extLst>
              <a:ext uri="{FF2B5EF4-FFF2-40B4-BE49-F238E27FC236}">
                <a16:creationId xmlns:a16="http://schemas.microsoft.com/office/drawing/2014/main" id="{C7F6781F-5EC4-11D0-7790-D85AD3EBB9B8}"/>
              </a:ext>
            </a:extLst>
          </p:cNvPr>
          <p:cNvSpPr/>
          <p:nvPr/>
        </p:nvSpPr>
        <p:spPr>
          <a:xfrm flipH="1">
            <a:off x="53336" y="1162329"/>
            <a:ext cx="8961119" cy="5805151"/>
          </a:xfrm>
          <a:prstGeom prst="flowChartManualInput">
            <a:avLst/>
          </a:prstGeom>
          <a:solidFill>
            <a:schemeClr val="bg1">
              <a:alpha val="60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b="1" dirty="0">
              <a:solidFill>
                <a:srgbClr val="002060"/>
              </a:solidFill>
              <a:latin typeface="Gotham Book"/>
            </a:endParaRPr>
          </a:p>
          <a:p>
            <a:endParaRPr lang="en-US" sz="1400" b="1" dirty="0">
              <a:solidFill>
                <a:srgbClr val="002060"/>
              </a:solidFill>
              <a:latin typeface="Gotham Book"/>
            </a:endParaRPr>
          </a:p>
          <a:p>
            <a:r>
              <a:rPr lang="en-US" sz="1400" b="1" dirty="0">
                <a:solidFill>
                  <a:srgbClr val="002060"/>
                </a:solidFill>
                <a:latin typeface="Gotham Book"/>
              </a:rPr>
              <a:t>Scripture uses many metaphors to describe God’s kingdom and His people.  Whether they come from agriculture (the vine and the branches in John 15:1–6) or architecture (a temple building in 1 Cor.  3:9–10), these metaphors show how God’s people grow and His reign extends throughout the world.  Today’s texts feature some of the most compelling images of growth in the New Testament.  Mark’s Gospel collects several famous parables about the kingdom.  Then Ephesians, a letter Paul writes from prison, encourages believers to grow in unity together and to honor God.</a:t>
            </a:r>
            <a:r>
              <a:rPr lang="en-US" sz="400" b="1" dirty="0">
                <a:solidFill>
                  <a:srgbClr val="002060"/>
                </a:solidFill>
                <a:latin typeface="Gotham Book"/>
              </a:rPr>
              <a:t> </a:t>
            </a:r>
          </a:p>
          <a:p>
            <a:r>
              <a:rPr lang="en-US" sz="400" b="1" dirty="0">
                <a:solidFill>
                  <a:srgbClr val="002060"/>
                </a:solidFill>
                <a:latin typeface="Gotham Book"/>
              </a:rPr>
              <a:t> </a:t>
            </a:r>
          </a:p>
          <a:p>
            <a:r>
              <a:rPr lang="en-US" sz="1400" b="1" dirty="0">
                <a:solidFill>
                  <a:srgbClr val="002060"/>
                </a:solidFill>
                <a:latin typeface="Gotham Book"/>
              </a:rPr>
              <a:t>Jesus is known for His use of parables when teaching. While Jesus’ parables are unique, this teaching method was well-known in the ancient world. For Jesus, a parable is usually an illustration that compares something well-known in the experience of the hearers to less understood spiritual truths. His illustrations were drawn from the everyday lives of His audience.</a:t>
            </a:r>
            <a:r>
              <a:rPr lang="en-US" sz="400" b="1" dirty="0">
                <a:solidFill>
                  <a:srgbClr val="002060"/>
                </a:solidFill>
                <a:latin typeface="Gotham Book"/>
              </a:rPr>
              <a:t> </a:t>
            </a:r>
          </a:p>
          <a:p>
            <a:r>
              <a:rPr lang="en-US" sz="400" b="1" dirty="0">
                <a:solidFill>
                  <a:srgbClr val="002060"/>
                </a:solidFill>
                <a:latin typeface="Gotham Book"/>
              </a:rPr>
              <a:t> </a:t>
            </a:r>
          </a:p>
          <a:p>
            <a:r>
              <a:rPr lang="en-US" sz="1400" b="1" dirty="0">
                <a:solidFill>
                  <a:srgbClr val="002060"/>
                </a:solidFill>
                <a:latin typeface="Gotham Book"/>
              </a:rPr>
              <a:t>Many parables teach about the “kingdom of God” (in Matthew, “kingdom of heaven”). We see their comparative nature in their introduction, “The kingdom of heaven is likened unto . . ” (example: Matthew 13:24). Some parables are narratives, telling a little story (example: Luke 15:4–7). Others are observational, giving spiritual application to an easily pictured scenario (example: 6:39). </a:t>
            </a:r>
            <a:endParaRPr lang="en-US" sz="400" b="1" dirty="0">
              <a:solidFill>
                <a:srgbClr val="002060"/>
              </a:solidFill>
              <a:latin typeface="Gotham Book"/>
            </a:endParaRPr>
          </a:p>
          <a:p>
            <a:r>
              <a:rPr lang="en-US" sz="400" b="1" dirty="0">
                <a:solidFill>
                  <a:srgbClr val="002060"/>
                </a:solidFill>
                <a:latin typeface="Gotham Book"/>
              </a:rPr>
              <a:t> </a:t>
            </a:r>
          </a:p>
          <a:p>
            <a:r>
              <a:rPr lang="en-US" sz="1400" b="1" dirty="0">
                <a:solidFill>
                  <a:srgbClr val="002060"/>
                </a:solidFill>
                <a:latin typeface="Gotham Book"/>
              </a:rPr>
              <a:t>The kingdom parables often have applications regarding Jesus’ intentions for the church. This lesson looks at two such parables in Mark. </a:t>
            </a:r>
          </a:p>
          <a:p>
            <a:endParaRPr lang="en-US" sz="1400" b="1" dirty="0">
              <a:solidFill>
                <a:srgbClr val="002060"/>
              </a:solidFill>
              <a:latin typeface="Gotham Book"/>
            </a:endParaRPr>
          </a:p>
        </p:txBody>
      </p:sp>
      <p:sp>
        <p:nvSpPr>
          <p:cNvPr id="3" name="Slide Number Placeholder 1">
            <a:extLst>
              <a:ext uri="{FF2B5EF4-FFF2-40B4-BE49-F238E27FC236}">
                <a16:creationId xmlns:a16="http://schemas.microsoft.com/office/drawing/2014/main" id="{03C277C1-41B7-9073-B3FA-A86C75A8D42C}"/>
              </a:ext>
            </a:extLst>
          </p:cNvPr>
          <p:cNvSpPr>
            <a:spLocks noGrp="1"/>
          </p:cNvSpPr>
          <p:nvPr>
            <p:ph type="sldNum" sz="quarter" idx="2"/>
          </p:nvPr>
        </p:nvSpPr>
        <p:spPr>
          <a:xfrm>
            <a:off x="6553200" y="6356350"/>
            <a:ext cx="2133600" cy="365125"/>
          </a:xfrm>
        </p:spPr>
        <p:txBody>
          <a:bodyPr/>
          <a:lstStyle/>
          <a:p>
            <a:fld id="{86CB4B4D-7CA3-9044-876B-883B54F8677D}" type="slidenum">
              <a:rPr lang="en-US" sz="1400" smtClean="0">
                <a:solidFill>
                  <a:srgbClr val="002060"/>
                </a:solidFill>
                <a:latin typeface="Arial Black" panose="020B0A04020102020204" pitchFamily="34" charset="0"/>
              </a:rPr>
              <a:pPr/>
              <a:t>5</a:t>
            </a:fld>
            <a:endParaRPr lang="en-US" sz="140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2218497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1A9401A-7913-4F7A-8B68-17A4A8999448}"/>
              </a:ext>
            </a:extLst>
          </p:cNvPr>
          <p:cNvCxnSpPr>
            <a:cxnSpLocks/>
          </p:cNvCxnSpPr>
          <p:nvPr/>
        </p:nvCxnSpPr>
        <p:spPr>
          <a:xfrm flipV="1">
            <a:off x="-202692" y="609879"/>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B71F8FDB-010D-48A4-B863-6716B467D5F5}"/>
              </a:ext>
            </a:extLst>
          </p:cNvPr>
          <p:cNvSpPr txBox="1">
            <a:spLocks/>
          </p:cNvSpPr>
          <p:nvPr/>
        </p:nvSpPr>
        <p:spPr>
          <a:xfrm>
            <a:off x="6153628" y="25584"/>
            <a:ext cx="3016280" cy="514350"/>
          </a:xfrm>
          <a:prstGeom prst="rect">
            <a:avLst/>
          </a:prstGeom>
          <a:solidFill>
            <a:srgbClr val="002060">
              <a:alpha val="2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THE CHRISTIAN CHURCH</a:t>
            </a:r>
          </a:p>
        </p:txBody>
      </p:sp>
      <p:sp>
        <p:nvSpPr>
          <p:cNvPr id="9" name="TextBox 8">
            <a:extLst>
              <a:ext uri="{FF2B5EF4-FFF2-40B4-BE49-F238E27FC236}">
                <a16:creationId xmlns:a16="http://schemas.microsoft.com/office/drawing/2014/main" id="{1840FE3A-CA66-40C5-941D-7E7DF5CDF2F4}"/>
              </a:ext>
            </a:extLst>
          </p:cNvPr>
          <p:cNvSpPr txBox="1"/>
          <p:nvPr/>
        </p:nvSpPr>
        <p:spPr>
          <a:xfrm>
            <a:off x="244077" y="25584"/>
            <a:ext cx="3444003" cy="584295"/>
          </a:xfrm>
          <a:prstGeom prst="rect">
            <a:avLst/>
          </a:prstGeom>
          <a:solidFill>
            <a:srgbClr val="002060">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CONTEXT</a:t>
            </a:r>
          </a:p>
        </p:txBody>
      </p:sp>
      <p:sp>
        <p:nvSpPr>
          <p:cNvPr id="10" name="TextBox 9">
            <a:extLst>
              <a:ext uri="{FF2B5EF4-FFF2-40B4-BE49-F238E27FC236}">
                <a16:creationId xmlns:a16="http://schemas.microsoft.com/office/drawing/2014/main" id="{E15D1B97-56F5-478F-B4EC-D48D2F8BF465}"/>
              </a:ext>
            </a:extLst>
          </p:cNvPr>
          <p:cNvSpPr txBox="1"/>
          <p:nvPr/>
        </p:nvSpPr>
        <p:spPr>
          <a:xfrm>
            <a:off x="38100" y="731259"/>
            <a:ext cx="9067800" cy="6101157"/>
          </a:xfrm>
          <a:prstGeom prst="rect">
            <a:avLst/>
          </a:prstGeom>
          <a:solidFill>
            <a:schemeClr val="accent1">
              <a:lumMod val="20000"/>
              <a:lumOff val="80000"/>
              <a:alpha val="30000"/>
            </a:schemeClr>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6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6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6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7FC622DF-B933-471F-B341-9AC9DC2D1895}"/>
              </a:ext>
            </a:extLst>
          </p:cNvPr>
          <p:cNvSpPr txBox="1"/>
          <p:nvPr/>
        </p:nvSpPr>
        <p:spPr>
          <a:xfrm>
            <a:off x="2209800" y="4419600"/>
            <a:ext cx="6705599" cy="1938992"/>
          </a:xfrm>
          <a:prstGeom prst="rect">
            <a:avLst/>
          </a:prstGeom>
          <a:noFill/>
          <a:ln w="57150">
            <a:noFill/>
          </a:ln>
        </p:spPr>
        <p:txBody>
          <a:bodyPr wrap="square">
            <a:spAutoFit/>
          </a:bodyPr>
          <a:lstStyle/>
          <a:p>
            <a:pPr marL="342900" indent="-342900">
              <a:buFont typeface="Wingdings" panose="05000000000000000000" pitchFamily="2" charset="2"/>
              <a:buChar char="Ø"/>
            </a:pPr>
            <a:r>
              <a:rPr lang="en-US" sz="2000" b="1" dirty="0">
                <a:solidFill>
                  <a:schemeClr val="bg1"/>
                </a:solidFill>
                <a:latin typeface="Gotham Medium" panose="02000604030000020004"/>
              </a:rPr>
              <a:t>Exodus 14:21–31—Saved through The Sea.</a:t>
            </a:r>
          </a:p>
          <a:p>
            <a:pPr marL="342900" indent="-342900">
              <a:buFont typeface="Wingdings" panose="05000000000000000000" pitchFamily="2" charset="2"/>
              <a:buChar char="Ø"/>
            </a:pPr>
            <a:r>
              <a:rPr lang="en-US" sz="2000" b="1" dirty="0">
                <a:solidFill>
                  <a:schemeClr val="bg1"/>
                </a:solidFill>
                <a:latin typeface="Gotham Medium" panose="02000604030000020004"/>
              </a:rPr>
              <a:t>Romans 6:1–14—Baptized into a New Life.</a:t>
            </a:r>
          </a:p>
          <a:p>
            <a:pPr marL="342900" indent="-342900">
              <a:buFont typeface="Wingdings" panose="05000000000000000000" pitchFamily="2" charset="2"/>
              <a:buChar char="Ø"/>
            </a:pPr>
            <a:r>
              <a:rPr lang="en-US" sz="2000" b="1" dirty="0">
                <a:solidFill>
                  <a:schemeClr val="bg1"/>
                </a:solidFill>
                <a:latin typeface="Gotham Medium" panose="02000604030000020004"/>
              </a:rPr>
              <a:t>Ex. 16:13–16, 31—God Provides Bread in the Wilderness.</a:t>
            </a:r>
          </a:p>
          <a:p>
            <a:pPr marL="342900" indent="-342900">
              <a:buFont typeface="Wingdings" panose="05000000000000000000" pitchFamily="2" charset="2"/>
              <a:buChar char="Ø"/>
            </a:pPr>
            <a:r>
              <a:rPr lang="en-US" sz="2000" b="1" dirty="0">
                <a:solidFill>
                  <a:schemeClr val="bg1"/>
                </a:solidFill>
                <a:latin typeface="Gotham Medium" panose="02000604030000020004"/>
              </a:rPr>
              <a:t>John 6:28–40—Jesus Is the Bread of Life.</a:t>
            </a:r>
          </a:p>
          <a:p>
            <a:pPr marL="342900" indent="-342900">
              <a:buFont typeface="Wingdings" panose="05000000000000000000" pitchFamily="2" charset="2"/>
              <a:buChar char="Ø"/>
            </a:pPr>
            <a:r>
              <a:rPr lang="en-US" sz="2000" b="1" dirty="0">
                <a:solidFill>
                  <a:schemeClr val="bg1"/>
                </a:solidFill>
                <a:latin typeface="Gotham Medium" panose="02000604030000020004"/>
              </a:rPr>
              <a:t>Genesis 14:14–20—A Blessing with Bread and Wine.</a:t>
            </a:r>
          </a:p>
          <a:p>
            <a:pPr marL="342900" indent="-342900">
              <a:buFont typeface="Wingdings" panose="05000000000000000000" pitchFamily="2" charset="2"/>
              <a:buChar char="Ø"/>
            </a:pPr>
            <a:r>
              <a:rPr lang="en-US" sz="2000" b="1" dirty="0">
                <a:solidFill>
                  <a:schemeClr val="bg1"/>
                </a:solidFill>
                <a:latin typeface="Gotham Medium" panose="02000604030000020004"/>
              </a:rPr>
              <a:t>Matthew 3:13–17—Beloved Child of God</a:t>
            </a:r>
          </a:p>
        </p:txBody>
      </p:sp>
      <p:sp>
        <p:nvSpPr>
          <p:cNvPr id="2" name="TextBox 1">
            <a:extLst>
              <a:ext uri="{FF2B5EF4-FFF2-40B4-BE49-F238E27FC236}">
                <a16:creationId xmlns:a16="http://schemas.microsoft.com/office/drawing/2014/main" id="{6D16156E-0A6B-5421-6908-573346AD0C3F}"/>
              </a:ext>
            </a:extLst>
          </p:cNvPr>
          <p:cNvSpPr txBox="1"/>
          <p:nvPr/>
        </p:nvSpPr>
        <p:spPr>
          <a:xfrm>
            <a:off x="213597" y="838200"/>
            <a:ext cx="8382000" cy="2246769"/>
          </a:xfrm>
          <a:prstGeom prst="rect">
            <a:avLst/>
          </a:prstGeom>
          <a:noFill/>
          <a:ln w="57150">
            <a:noFill/>
          </a:ln>
        </p:spPr>
        <p:txBody>
          <a:bodyPr wrap="square">
            <a:spAutoFit/>
          </a:bodyPr>
          <a:lstStyle/>
          <a:p>
            <a:r>
              <a:rPr lang="en-US" sz="2000" b="1" dirty="0">
                <a:solidFill>
                  <a:schemeClr val="bg1"/>
                </a:solidFill>
                <a:latin typeface="Gotham Medium" panose="02000604030000020004"/>
              </a:rPr>
              <a:t>Together, these Scriptures teach that God saves His people by His power, cares for them by His grace, and changes them by joining them to His Son, Jesus. Salvation is not just getting away from sin; it is stepping into a brand-new life. Jesus supports us day by day, brings us into a close relationship with God, and God confirms who Jesus is by saying, “This is my beloved Son.” Through Christ, God builds a redeemed people who trust Him, rely on His provision, and live as His children with a new identity.</a:t>
            </a:r>
          </a:p>
        </p:txBody>
      </p:sp>
      <p:sp>
        <p:nvSpPr>
          <p:cNvPr id="3" name="TextBox 2">
            <a:extLst>
              <a:ext uri="{FF2B5EF4-FFF2-40B4-BE49-F238E27FC236}">
                <a16:creationId xmlns:a16="http://schemas.microsoft.com/office/drawing/2014/main" id="{92C641E2-F172-696B-F843-154CDF1DC4F2}"/>
              </a:ext>
            </a:extLst>
          </p:cNvPr>
          <p:cNvSpPr txBox="1"/>
          <p:nvPr/>
        </p:nvSpPr>
        <p:spPr>
          <a:xfrm>
            <a:off x="762001" y="3507980"/>
            <a:ext cx="5257800" cy="865173"/>
          </a:xfrm>
          <a:prstGeom prst="rect">
            <a:avLst/>
          </a:prstGeom>
          <a:noFill/>
        </p:spPr>
        <p:txBody>
          <a:bodyPr wrap="square">
            <a:spAutoFit/>
          </a:bodyPr>
          <a:lstStyle/>
          <a:p>
            <a:pPr>
              <a:lnSpc>
                <a:spcPct val="107000"/>
              </a:lnSpc>
              <a:buClr>
                <a:schemeClr val="accent1"/>
              </a:buClr>
              <a:buSzPct val="80000"/>
            </a:pPr>
            <a:r>
              <a:rPr lang="en-US" sz="2400" b="1" u="sng" kern="100" cap="small" dirty="0">
                <a:solidFill>
                  <a:schemeClr val="bg1"/>
                </a:solidFill>
                <a:effectLst>
                  <a:outerShdw blurRad="38100" dist="38100" dir="2700000" algn="tl">
                    <a:srgbClr val="000000">
                      <a:alpha val="43137"/>
                    </a:srgbClr>
                  </a:outerShdw>
                </a:effectLst>
                <a:latin typeface="Gotham Book"/>
                <a:cs typeface="Calibri" panose="020F0502020204030204" pitchFamily="34" charset="0"/>
              </a:rPr>
              <a:t>Daily Bible Readings</a:t>
            </a:r>
          </a:p>
          <a:p>
            <a:pPr>
              <a:lnSpc>
                <a:spcPct val="107000"/>
              </a:lnSpc>
              <a:buClr>
                <a:schemeClr val="accent1"/>
              </a:buClr>
              <a:buSzPct val="80000"/>
            </a:pPr>
            <a:r>
              <a:rPr lang="en-US" sz="2400" b="1" kern="100" cap="small" dirty="0">
                <a:solidFill>
                  <a:schemeClr val="bg1"/>
                </a:solidFill>
                <a:effectLst>
                  <a:outerShdw blurRad="38100" dist="38100" dir="2700000" algn="tl">
                    <a:srgbClr val="000000">
                      <a:alpha val="43137"/>
                    </a:srgbClr>
                  </a:outerShdw>
                </a:effectLst>
                <a:latin typeface="Gotham Book"/>
                <a:cs typeface="Calibri" panose="020F0502020204030204" pitchFamily="34" charset="0"/>
              </a:rPr>
              <a:t>Week of February 2 through February 7</a:t>
            </a:r>
          </a:p>
        </p:txBody>
      </p:sp>
      <p:sp>
        <p:nvSpPr>
          <p:cNvPr id="4" name="Slide Number Placeholder 1">
            <a:extLst>
              <a:ext uri="{FF2B5EF4-FFF2-40B4-BE49-F238E27FC236}">
                <a16:creationId xmlns:a16="http://schemas.microsoft.com/office/drawing/2014/main" id="{4D30A292-C1DB-D9CE-5931-AB39FF60E7C5}"/>
              </a:ext>
            </a:extLst>
          </p:cNvPr>
          <p:cNvSpPr>
            <a:spLocks noGrp="1"/>
          </p:cNvSpPr>
          <p:nvPr>
            <p:ph type="sldNum" sz="quarter" idx="2"/>
          </p:nvPr>
        </p:nvSpPr>
        <p:spPr>
          <a:xfrm>
            <a:off x="6553200" y="6356350"/>
            <a:ext cx="2133600" cy="365125"/>
          </a:xfrm>
        </p:spPr>
        <p:txBody>
          <a:bodyPr/>
          <a:lstStyle/>
          <a:p>
            <a:fld id="{86CB4B4D-7CA3-9044-876B-883B54F8677D}" type="slidenum">
              <a:rPr lang="en-US" sz="1400" smtClean="0">
                <a:solidFill>
                  <a:schemeClr val="bg1"/>
                </a:solidFill>
                <a:latin typeface="Arial Black" panose="020B0A04020102020204" pitchFamily="34" charset="0"/>
              </a:rPr>
              <a:pPr/>
              <a:t>6</a:t>
            </a:fld>
            <a:endParaRPr lang="en-US" sz="1400">
              <a:solidFill>
                <a:schemeClr val="bg1"/>
              </a:solidFill>
              <a:latin typeface="Arial Black" panose="020B0A04020102020204" pitchFamily="34" charset="0"/>
            </a:endParaRPr>
          </a:p>
        </p:txBody>
      </p:sp>
    </p:spTree>
    <p:extLst>
      <p:ext uri="{BB962C8B-B14F-4D97-AF65-F5344CB8AC3E}">
        <p14:creationId xmlns:p14="http://schemas.microsoft.com/office/powerpoint/2010/main" val="4267107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tile tx="0" ty="0" sx="100000" sy="100000" flip="none" algn="tl"/>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317A14B-8AAB-D0EF-F42D-33B91FF00ABE}"/>
              </a:ext>
            </a:extLst>
          </p:cNvPr>
          <p:cNvCxnSpPr>
            <a:cxnSpLocks/>
          </p:cNvCxnSpPr>
          <p:nvPr/>
        </p:nvCxnSpPr>
        <p:spPr>
          <a:xfrm>
            <a:off x="-53183" y="1219200"/>
            <a:ext cx="9139670" cy="1644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32218F21-C8E4-A42A-EC52-A30F63A8769F}"/>
              </a:ext>
            </a:extLst>
          </p:cNvPr>
          <p:cNvSpPr txBox="1">
            <a:spLocks/>
          </p:cNvSpPr>
          <p:nvPr/>
        </p:nvSpPr>
        <p:spPr>
          <a:xfrm>
            <a:off x="6153628" y="25584"/>
            <a:ext cx="3016280" cy="514350"/>
          </a:xfrm>
          <a:prstGeom prst="rect">
            <a:avLst/>
          </a:prstGeom>
          <a:solidFill>
            <a:srgbClr val="002060">
              <a:alpha val="2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THE CHRISTIAN CHURCH</a:t>
            </a:r>
          </a:p>
        </p:txBody>
      </p:sp>
      <p:pic>
        <p:nvPicPr>
          <p:cNvPr id="10" name="Picture 9">
            <a:extLst>
              <a:ext uri="{FF2B5EF4-FFF2-40B4-BE49-F238E27FC236}">
                <a16:creationId xmlns:a16="http://schemas.microsoft.com/office/drawing/2014/main" id="{1290434E-77F1-E46D-E614-3F931D20F206}"/>
              </a:ext>
            </a:extLst>
          </p:cNvPr>
          <p:cNvPicPr>
            <a:picLocks noChangeAspect="1"/>
          </p:cNvPicPr>
          <p:nvPr/>
        </p:nvPicPr>
        <p:blipFill>
          <a:blip r:embed="rId4" cstate="print">
            <a:alphaModFix amt="50000"/>
            <a:duotone>
              <a:prstClr val="black"/>
              <a:schemeClr val="accent1">
                <a:tint val="45000"/>
                <a:satMod val="400000"/>
              </a:schemeClr>
            </a:duotone>
            <a:extLst>
              <a:ext uri="{BEBA8EAE-BF5A-486C-A8C5-ECC9F3942E4B}">
                <a14:imgProps xmlns:a14="http://schemas.microsoft.com/office/drawing/2010/main">
                  <a14:imgLayer r:embed="rId5">
                    <a14:imgEffect>
                      <a14:artisticPaintBrush/>
                    </a14:imgEffect>
                  </a14:imgLayer>
                </a14:imgProps>
              </a:ext>
              <a:ext uri="{28A0092B-C50C-407E-A947-70E740481C1C}">
                <a14:useLocalDpi xmlns:a14="http://schemas.microsoft.com/office/drawing/2010/main" val="0"/>
              </a:ext>
            </a:extLst>
          </a:blip>
          <a:stretch>
            <a:fillRect/>
          </a:stretch>
        </p:blipFill>
        <p:spPr>
          <a:xfrm>
            <a:off x="25908" y="1284515"/>
            <a:ext cx="9144000" cy="5518747"/>
          </a:xfrm>
          <a:prstGeom prst="rect">
            <a:avLst/>
          </a:prstGeom>
        </p:spPr>
      </p:pic>
      <p:sp>
        <p:nvSpPr>
          <p:cNvPr id="7" name="TextBox 6">
            <a:extLst>
              <a:ext uri="{FF2B5EF4-FFF2-40B4-BE49-F238E27FC236}">
                <a16:creationId xmlns:a16="http://schemas.microsoft.com/office/drawing/2014/main" id="{985E1E60-484B-52E1-38FD-888ACAF47155}"/>
              </a:ext>
            </a:extLst>
          </p:cNvPr>
          <p:cNvSpPr txBox="1"/>
          <p:nvPr/>
        </p:nvSpPr>
        <p:spPr>
          <a:xfrm>
            <a:off x="244077" y="25584"/>
            <a:ext cx="3444003" cy="584295"/>
          </a:xfrm>
          <a:prstGeom prst="rect">
            <a:avLst/>
          </a:prstGeom>
          <a:solidFill>
            <a:srgbClr val="002060">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CONTEXT</a:t>
            </a:r>
          </a:p>
        </p:txBody>
      </p:sp>
      <p:graphicFrame>
        <p:nvGraphicFramePr>
          <p:cNvPr id="5" name="Diagram 4">
            <a:extLst>
              <a:ext uri="{FF2B5EF4-FFF2-40B4-BE49-F238E27FC236}">
                <a16:creationId xmlns:a16="http://schemas.microsoft.com/office/drawing/2014/main" id="{4C18C93A-A5A4-35D2-B878-2344AAFF3188}"/>
              </a:ext>
            </a:extLst>
          </p:cNvPr>
          <p:cNvGraphicFramePr/>
          <p:nvPr>
            <p:extLst>
              <p:ext uri="{D42A27DB-BD31-4B8C-83A1-F6EECF244321}">
                <p14:modId xmlns:p14="http://schemas.microsoft.com/office/powerpoint/2010/main" val="2296647582"/>
              </p:ext>
            </p:extLst>
          </p:nvPr>
        </p:nvGraphicFramePr>
        <p:xfrm>
          <a:off x="381006" y="696657"/>
          <a:ext cx="8381987" cy="549728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Slide Number Placeholder 1">
            <a:extLst>
              <a:ext uri="{FF2B5EF4-FFF2-40B4-BE49-F238E27FC236}">
                <a16:creationId xmlns:a16="http://schemas.microsoft.com/office/drawing/2014/main" id="{492B2469-C817-1425-A199-B5770F8460F0}"/>
              </a:ext>
            </a:extLst>
          </p:cNvPr>
          <p:cNvSpPr>
            <a:spLocks noGrp="1"/>
          </p:cNvSpPr>
          <p:nvPr>
            <p:ph type="sldNum" sz="quarter" idx="2"/>
          </p:nvPr>
        </p:nvSpPr>
        <p:spPr>
          <a:xfrm>
            <a:off x="6553200" y="6356350"/>
            <a:ext cx="2133600" cy="365125"/>
          </a:xfrm>
        </p:spPr>
        <p:txBody>
          <a:bodyPr/>
          <a:lstStyle/>
          <a:p>
            <a:fld id="{86CB4B4D-7CA3-9044-876B-883B54F8677D}" type="slidenum">
              <a:rPr lang="en-US" sz="1400" smtClean="0">
                <a:solidFill>
                  <a:schemeClr val="bg1"/>
                </a:solidFill>
                <a:latin typeface="Arial Black" panose="020B0A04020102020204" pitchFamily="34" charset="0"/>
              </a:rPr>
              <a:pPr/>
              <a:t>7</a:t>
            </a:fld>
            <a:endParaRPr lang="en-US" sz="1400">
              <a:solidFill>
                <a:schemeClr val="bg1"/>
              </a:solidFill>
              <a:latin typeface="Arial Black" panose="020B0A04020102020204" pitchFamily="34" charset="0"/>
            </a:endParaRPr>
          </a:p>
        </p:txBody>
      </p:sp>
    </p:spTree>
    <p:extLst>
      <p:ext uri="{BB962C8B-B14F-4D97-AF65-F5344CB8AC3E}">
        <p14:creationId xmlns:p14="http://schemas.microsoft.com/office/powerpoint/2010/main" val="3916909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r="-20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7229499-707B-626F-3905-6785EA7A95C8}"/>
              </a:ext>
            </a:extLst>
          </p:cNvPr>
          <p:cNvSpPr/>
          <p:nvPr/>
        </p:nvSpPr>
        <p:spPr>
          <a:xfrm>
            <a:off x="-68423" y="-148789"/>
            <a:ext cx="9334433" cy="7155578"/>
          </a:xfrm>
          <a:prstGeom prst="rect">
            <a:avLst/>
          </a:prstGeom>
          <a:blipFill dpi="0" rotWithShape="1">
            <a:blip r:embed="rId4">
              <a:alphaModFix amt="50000"/>
            </a:blip>
            <a:srcRect/>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 name="Straight Connector 1">
            <a:extLst>
              <a:ext uri="{FF2B5EF4-FFF2-40B4-BE49-F238E27FC236}">
                <a16:creationId xmlns:a16="http://schemas.microsoft.com/office/drawing/2014/main" id="{0317A14B-8AAB-D0EF-F42D-33B91FF00ABE}"/>
              </a:ext>
            </a:extLst>
          </p:cNvPr>
          <p:cNvCxnSpPr>
            <a:cxnSpLocks/>
          </p:cNvCxnSpPr>
          <p:nvPr/>
        </p:nvCxnSpPr>
        <p:spPr>
          <a:xfrm>
            <a:off x="-53183" y="1219200"/>
            <a:ext cx="9139670" cy="1644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 name="Diagram 4">
            <a:extLst>
              <a:ext uri="{FF2B5EF4-FFF2-40B4-BE49-F238E27FC236}">
                <a16:creationId xmlns:a16="http://schemas.microsoft.com/office/drawing/2014/main" id="{4C18C93A-A5A4-35D2-B878-2344AAFF3188}"/>
              </a:ext>
            </a:extLst>
          </p:cNvPr>
          <p:cNvGraphicFramePr/>
          <p:nvPr>
            <p:extLst>
              <p:ext uri="{D42A27DB-BD31-4B8C-83A1-F6EECF244321}">
                <p14:modId xmlns:p14="http://schemas.microsoft.com/office/powerpoint/2010/main" val="2217448362"/>
              </p:ext>
            </p:extLst>
          </p:nvPr>
        </p:nvGraphicFramePr>
        <p:xfrm>
          <a:off x="151289" y="565334"/>
          <a:ext cx="3836214" cy="50068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extBox 9">
            <a:extLst>
              <a:ext uri="{FF2B5EF4-FFF2-40B4-BE49-F238E27FC236}">
                <a16:creationId xmlns:a16="http://schemas.microsoft.com/office/drawing/2014/main" id="{84D2E42D-0A09-FAEE-B40A-4EE6FF0A5EC0}"/>
              </a:ext>
            </a:extLst>
          </p:cNvPr>
          <p:cNvSpPr txBox="1"/>
          <p:nvPr/>
        </p:nvSpPr>
        <p:spPr>
          <a:xfrm>
            <a:off x="82913" y="1299021"/>
            <a:ext cx="3969032" cy="3293209"/>
          </a:xfrm>
          <a:prstGeom prst="rect">
            <a:avLst/>
          </a:prstGeom>
          <a:solidFill>
            <a:schemeClr val="bg1">
              <a:alpha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1600" b="1" dirty="0">
                <a:solidFill>
                  <a:srgbClr val="002060"/>
                </a:solidFill>
                <a:effectLst>
                  <a:outerShdw blurRad="38100" dist="38100" dir="2700000" algn="tl">
                    <a:srgbClr val="000000">
                      <a:alpha val="43137"/>
                    </a:srgbClr>
                  </a:outerShdw>
                </a:effectLst>
                <a:latin typeface="Gotham Medium" panose="02000604030000020004"/>
              </a:rPr>
              <a:t>Apostles and Prophets Today?</a:t>
            </a:r>
          </a:p>
          <a:p>
            <a:r>
              <a:rPr lang="en-US" sz="1600" b="1" dirty="0">
                <a:solidFill>
                  <a:srgbClr val="002060"/>
                </a:solidFill>
                <a:effectLst>
                  <a:outerShdw blurRad="38100" dist="38100" dir="2700000" algn="tl">
                    <a:srgbClr val="000000">
                      <a:alpha val="43137"/>
                    </a:srgbClr>
                  </a:outerShdw>
                </a:effectLst>
                <a:latin typeface="Gotham Medium" panose="02000604030000020004"/>
              </a:rPr>
              <a:t>Many Christians debate whether the ministry roles of apostles and prophets continue today.  Some point to Ephesians 4:11–13 to settle the case, suggesting that, if some of the roles—like pastor and teacher—still exist, then all the rest must too.  But Paul here doesn’t focus on how long those roles will continue.  His point is that Christ gave people in those roles to the church, not the roles themselves.  We should avoid pushing his language beyond his intent. </a:t>
            </a:r>
          </a:p>
        </p:txBody>
      </p:sp>
      <p:graphicFrame>
        <p:nvGraphicFramePr>
          <p:cNvPr id="6" name="Diagram 5">
            <a:extLst>
              <a:ext uri="{FF2B5EF4-FFF2-40B4-BE49-F238E27FC236}">
                <a16:creationId xmlns:a16="http://schemas.microsoft.com/office/drawing/2014/main" id="{94578D26-6C31-F181-17B7-B030267B754C}"/>
              </a:ext>
            </a:extLst>
          </p:cNvPr>
          <p:cNvGraphicFramePr/>
          <p:nvPr>
            <p:extLst>
              <p:ext uri="{D42A27DB-BD31-4B8C-83A1-F6EECF244321}">
                <p14:modId xmlns:p14="http://schemas.microsoft.com/office/powerpoint/2010/main" val="223415060"/>
              </p:ext>
            </p:extLst>
          </p:nvPr>
        </p:nvGraphicFramePr>
        <p:xfrm>
          <a:off x="4409118" y="1447800"/>
          <a:ext cx="4582482" cy="159844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8" name="TextBox 7">
            <a:extLst>
              <a:ext uri="{FF2B5EF4-FFF2-40B4-BE49-F238E27FC236}">
                <a16:creationId xmlns:a16="http://schemas.microsoft.com/office/drawing/2014/main" id="{CD771527-9924-E7B3-0A39-CF265DFD0C93}"/>
              </a:ext>
            </a:extLst>
          </p:cNvPr>
          <p:cNvSpPr txBox="1"/>
          <p:nvPr/>
        </p:nvSpPr>
        <p:spPr>
          <a:xfrm>
            <a:off x="4478605" y="1982169"/>
            <a:ext cx="4582482" cy="4278094"/>
          </a:xfrm>
          <a:prstGeom prst="rect">
            <a:avLst/>
          </a:prstGeom>
          <a:solidFill>
            <a:schemeClr val="bg1">
              <a:alpha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1600" b="1" dirty="0">
                <a:solidFill>
                  <a:srgbClr val="002060"/>
                </a:solidFill>
                <a:effectLst>
                  <a:outerShdw blurRad="38100" dist="38100" dir="2700000" algn="tl">
                    <a:srgbClr val="000000">
                      <a:alpha val="43137"/>
                    </a:srgbClr>
                  </a:outerShdw>
                </a:effectLst>
                <a:latin typeface="Gotham Medium" panose="02000604030000020004"/>
              </a:rPr>
              <a:t>Paul often uses the metaphor of a body to describe the intimate relationship that believers share (1 Cor.  12:12–27; Rom.  12:3–8).  Paul drew this metaphor from politics, where it was used to emphasize that the citizens of the Greek </a:t>
            </a:r>
            <a:r>
              <a:rPr lang="en-US" sz="1600" b="1" dirty="0" err="1">
                <a:solidFill>
                  <a:srgbClr val="002060"/>
                </a:solidFill>
                <a:effectLst>
                  <a:outerShdw blurRad="38100" dist="38100" dir="2700000" algn="tl">
                    <a:srgbClr val="000000">
                      <a:alpha val="43137"/>
                    </a:srgbClr>
                  </a:outerShdw>
                </a:effectLst>
                <a:latin typeface="Gotham Medium" panose="02000604030000020004"/>
              </a:rPr>
              <a:t>ekklēsia</a:t>
            </a:r>
            <a:r>
              <a:rPr lang="en-US" sz="1600" b="1" dirty="0">
                <a:solidFill>
                  <a:srgbClr val="002060"/>
                </a:solidFill>
                <a:effectLst>
                  <a:outerShdw blurRad="38100" dist="38100" dir="2700000" algn="tl">
                    <a:srgbClr val="000000">
                      <a:alpha val="43137"/>
                    </a:srgbClr>
                  </a:outerShdw>
                </a:effectLst>
                <a:latin typeface="Gotham Medium" panose="02000604030000020004"/>
              </a:rPr>
              <a:t> (“public assembly”) depended on one another.  Paul likewise calls the community of believers an </a:t>
            </a:r>
            <a:r>
              <a:rPr lang="en-US" sz="1600" b="1" dirty="0" err="1">
                <a:solidFill>
                  <a:srgbClr val="002060"/>
                </a:solidFill>
                <a:effectLst>
                  <a:outerShdw blurRad="38100" dist="38100" dir="2700000" algn="tl">
                    <a:srgbClr val="000000">
                      <a:alpha val="43137"/>
                    </a:srgbClr>
                  </a:outerShdw>
                </a:effectLst>
                <a:latin typeface="Gotham Medium" panose="02000604030000020004"/>
              </a:rPr>
              <a:t>ekklēsia</a:t>
            </a:r>
            <a:r>
              <a:rPr lang="en-US" sz="1600" b="1" dirty="0">
                <a:solidFill>
                  <a:srgbClr val="002060"/>
                </a:solidFill>
                <a:effectLst>
                  <a:outerShdw blurRad="38100" dist="38100" dir="2700000" algn="tl">
                    <a:srgbClr val="000000">
                      <a:alpha val="43137"/>
                    </a:srgbClr>
                  </a:outerShdw>
                </a:effectLst>
                <a:latin typeface="Gotham Medium" panose="02000604030000020004"/>
              </a:rPr>
              <a:t> (translated “church”) and uses the metaphor of a body to show the unity of Jesus’ followers.  Like parts of a body, every follower of Jesus is connected to the others.  Every believer has a unique and irreplaceable role in God’s kingdom.  Paul seems to enjoy using the metaphor because it perfectly balances the connection between individuality and unity.  Many parts make up a single body, and yet they all are clearly unified and unable to operate in isolation. </a:t>
            </a:r>
          </a:p>
        </p:txBody>
      </p:sp>
      <p:sp>
        <p:nvSpPr>
          <p:cNvPr id="11" name="Title 2">
            <a:extLst>
              <a:ext uri="{FF2B5EF4-FFF2-40B4-BE49-F238E27FC236}">
                <a16:creationId xmlns:a16="http://schemas.microsoft.com/office/drawing/2014/main" id="{E8426084-3E28-B267-BFC8-2C5E540A37E9}"/>
              </a:ext>
            </a:extLst>
          </p:cNvPr>
          <p:cNvSpPr txBox="1">
            <a:spLocks/>
          </p:cNvSpPr>
          <p:nvPr/>
        </p:nvSpPr>
        <p:spPr>
          <a:xfrm>
            <a:off x="6153628" y="25584"/>
            <a:ext cx="3016280" cy="514350"/>
          </a:xfrm>
          <a:prstGeom prst="rect">
            <a:avLst/>
          </a:prstGeom>
          <a:solidFill>
            <a:srgbClr val="002060">
              <a:alpha val="2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THE CHRISTIAN CHURCH</a:t>
            </a:r>
          </a:p>
        </p:txBody>
      </p:sp>
      <p:sp>
        <p:nvSpPr>
          <p:cNvPr id="12" name="TextBox 11">
            <a:extLst>
              <a:ext uri="{FF2B5EF4-FFF2-40B4-BE49-F238E27FC236}">
                <a16:creationId xmlns:a16="http://schemas.microsoft.com/office/drawing/2014/main" id="{52CE985D-9E75-5FD8-95AE-1095DD9F0FC3}"/>
              </a:ext>
            </a:extLst>
          </p:cNvPr>
          <p:cNvSpPr txBox="1"/>
          <p:nvPr/>
        </p:nvSpPr>
        <p:spPr>
          <a:xfrm>
            <a:off x="244077" y="25584"/>
            <a:ext cx="3444003" cy="584295"/>
          </a:xfrm>
          <a:prstGeom prst="rect">
            <a:avLst/>
          </a:prstGeom>
          <a:solidFill>
            <a:srgbClr val="002060">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CONTEXT</a:t>
            </a:r>
          </a:p>
        </p:txBody>
      </p:sp>
      <p:sp>
        <p:nvSpPr>
          <p:cNvPr id="3" name="Slide Number Placeholder 1">
            <a:extLst>
              <a:ext uri="{FF2B5EF4-FFF2-40B4-BE49-F238E27FC236}">
                <a16:creationId xmlns:a16="http://schemas.microsoft.com/office/drawing/2014/main" id="{B5A2C99C-F638-9727-225A-B092AAA28F3A}"/>
              </a:ext>
            </a:extLst>
          </p:cNvPr>
          <p:cNvSpPr>
            <a:spLocks noGrp="1"/>
          </p:cNvSpPr>
          <p:nvPr>
            <p:ph type="sldNum" sz="quarter" idx="2"/>
          </p:nvPr>
        </p:nvSpPr>
        <p:spPr>
          <a:xfrm>
            <a:off x="6553200" y="6356350"/>
            <a:ext cx="2133600" cy="365125"/>
          </a:xfrm>
        </p:spPr>
        <p:txBody>
          <a:bodyPr/>
          <a:lstStyle/>
          <a:p>
            <a:fld id="{86CB4B4D-7CA3-9044-876B-883B54F8677D}" type="slidenum">
              <a:rPr lang="en-US" sz="1400" smtClean="0">
                <a:solidFill>
                  <a:srgbClr val="002060"/>
                </a:solidFill>
                <a:latin typeface="Arial Black" panose="020B0A04020102020204" pitchFamily="34" charset="0"/>
              </a:rPr>
              <a:pPr/>
              <a:t>8</a:t>
            </a:fld>
            <a:endParaRPr lang="en-US" sz="140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1768078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ine 10">
            <a:extLst>
              <a:ext uri="{FF2B5EF4-FFF2-40B4-BE49-F238E27FC236}">
                <a16:creationId xmlns:a16="http://schemas.microsoft.com/office/drawing/2014/main" id="{0D0604E3-C85F-4FE2-BED5-472F9E6E7367}"/>
              </a:ext>
            </a:extLst>
          </p:cNvPr>
          <p:cNvSpPr>
            <a:spLocks noChangeShapeType="1"/>
          </p:cNvSpPr>
          <p:nvPr/>
        </p:nvSpPr>
        <p:spPr bwMode="auto">
          <a:xfrm>
            <a:off x="-834575" y="7391400"/>
            <a:ext cx="958291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Medium" panose="02000604030000020004"/>
            </a:endParaRPr>
          </a:p>
        </p:txBody>
      </p:sp>
      <p:cxnSp>
        <p:nvCxnSpPr>
          <p:cNvPr id="8" name="Straight Connector 7">
            <a:extLst>
              <a:ext uri="{FF2B5EF4-FFF2-40B4-BE49-F238E27FC236}">
                <a16:creationId xmlns:a16="http://schemas.microsoft.com/office/drawing/2014/main" id="{8A44C97D-90E5-A766-AEEF-BCB49EBDE11D}"/>
              </a:ext>
            </a:extLst>
          </p:cNvPr>
          <p:cNvCxnSpPr>
            <a:cxnSpLocks/>
          </p:cNvCxnSpPr>
          <p:nvPr/>
        </p:nvCxnSpPr>
        <p:spPr>
          <a:xfrm>
            <a:off x="-76200" y="830503"/>
            <a:ext cx="9386888"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8A3DE04-F70E-A2F8-90BF-10E53232C659}"/>
              </a:ext>
            </a:extLst>
          </p:cNvPr>
          <p:cNvSpPr/>
          <p:nvPr/>
        </p:nvSpPr>
        <p:spPr>
          <a:xfrm>
            <a:off x="40618" y="939517"/>
            <a:ext cx="9067800" cy="5929566"/>
          </a:xfrm>
          <a:prstGeom prst="rect">
            <a:avLst/>
          </a:prstGeom>
          <a:solidFill>
            <a:schemeClr val="bg1">
              <a:alpha val="50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latin typeface="Gotham Medium" panose="02000604030000020004"/>
            </a:endParaRPr>
          </a:p>
        </p:txBody>
      </p:sp>
      <p:sp>
        <p:nvSpPr>
          <p:cNvPr id="9" name="TextBox 8">
            <a:extLst>
              <a:ext uri="{FF2B5EF4-FFF2-40B4-BE49-F238E27FC236}">
                <a16:creationId xmlns:a16="http://schemas.microsoft.com/office/drawing/2014/main" id="{710C1D1E-4453-6B11-1AD8-12DF28EF40C0}"/>
              </a:ext>
            </a:extLst>
          </p:cNvPr>
          <p:cNvSpPr txBox="1"/>
          <p:nvPr/>
        </p:nvSpPr>
        <p:spPr>
          <a:xfrm>
            <a:off x="85053" y="152400"/>
            <a:ext cx="3622310" cy="588140"/>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Medium" panose="02000604030000020004"/>
              </a:rPr>
              <a:t>LESSON OVERVIEW</a:t>
            </a:r>
          </a:p>
        </p:txBody>
      </p:sp>
      <p:sp>
        <p:nvSpPr>
          <p:cNvPr id="15" name="Title 2">
            <a:extLst>
              <a:ext uri="{FF2B5EF4-FFF2-40B4-BE49-F238E27FC236}">
                <a16:creationId xmlns:a16="http://schemas.microsoft.com/office/drawing/2014/main" id="{DF31F01C-2398-CF99-F3BE-7A2EC40F6DC1}"/>
              </a:ext>
            </a:extLst>
          </p:cNvPr>
          <p:cNvSpPr txBox="1">
            <a:spLocks/>
          </p:cNvSpPr>
          <p:nvPr/>
        </p:nvSpPr>
        <p:spPr>
          <a:xfrm>
            <a:off x="128777" y="945819"/>
            <a:ext cx="8877993" cy="468762"/>
          </a:xfrm>
          <a:prstGeom prst="rect">
            <a:avLst/>
          </a:prstGeom>
          <a:solidFill>
            <a:srgbClr val="002060">
              <a:alpha val="2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Kingdom of God Grows - Mark 4:26–32 KJV</a:t>
            </a:r>
          </a:p>
        </p:txBody>
      </p:sp>
      <p:sp>
        <p:nvSpPr>
          <p:cNvPr id="16" name="Title 2">
            <a:extLst>
              <a:ext uri="{FF2B5EF4-FFF2-40B4-BE49-F238E27FC236}">
                <a16:creationId xmlns:a16="http://schemas.microsoft.com/office/drawing/2014/main" id="{272A4A97-0B9F-8D35-2FDF-8C57EDBF4E5F}"/>
              </a:ext>
            </a:extLst>
          </p:cNvPr>
          <p:cNvSpPr txBox="1">
            <a:spLocks/>
          </p:cNvSpPr>
          <p:nvPr/>
        </p:nvSpPr>
        <p:spPr>
          <a:xfrm>
            <a:off x="5952453" y="207140"/>
            <a:ext cx="3016280" cy="51435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THE CHRISTIAN CHURCH</a:t>
            </a:r>
          </a:p>
        </p:txBody>
      </p:sp>
      <p:sp>
        <p:nvSpPr>
          <p:cNvPr id="20" name="Rectangle 13">
            <a:extLst>
              <a:ext uri="{FF2B5EF4-FFF2-40B4-BE49-F238E27FC236}">
                <a16:creationId xmlns:a16="http://schemas.microsoft.com/office/drawing/2014/main" id="{55A09C44-60E6-1496-932F-000FD0A6F984}"/>
              </a:ext>
            </a:extLst>
          </p:cNvPr>
          <p:cNvSpPr>
            <a:spLocks/>
          </p:cNvSpPr>
          <p:nvPr/>
        </p:nvSpPr>
        <p:spPr bwMode="auto">
          <a:xfrm>
            <a:off x="4743450" y="1432413"/>
            <a:ext cx="4324350" cy="5436670"/>
          </a:xfrm>
          <a:prstGeom prst="rect">
            <a:avLst/>
          </a:prstGeom>
          <a:solidFill>
            <a:schemeClr val="bg1">
              <a:alpha val="40000"/>
            </a:scheme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marL="342900" marR="0" lvl="0" indent="-342900">
              <a:lnSpc>
                <a:spcPct val="107000"/>
              </a:lnSpc>
              <a:spcBef>
                <a:spcPts val="0"/>
              </a:spcBef>
              <a:spcAft>
                <a:spcPts val="0"/>
              </a:spcAft>
              <a:buFont typeface="Wingdings" panose="05000000000000000000" pitchFamily="2" charset="2"/>
              <a:buChar char="q"/>
            </a:pPr>
            <a:endParaRPr lang="en-US" sz="17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800100" lvl="1" indent="-342900">
              <a:lnSpc>
                <a:spcPct val="107000"/>
              </a:lnSpc>
              <a:buFont typeface="Wingdings" panose="05000000000000000000" pitchFamily="2" charset="2"/>
              <a:buChar char="q"/>
            </a:pPr>
            <a:r>
              <a:rPr lang="en-US" sz="17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Mark brings together several parables that have to do with the kingdom of God.  </a:t>
            </a:r>
          </a:p>
          <a:p>
            <a:pPr marL="800100" lvl="1" indent="-342900">
              <a:lnSpc>
                <a:spcPct val="107000"/>
              </a:lnSpc>
              <a:buFont typeface="Wingdings" panose="05000000000000000000" pitchFamily="2" charset="2"/>
              <a:buChar char="q"/>
            </a:pPr>
            <a:r>
              <a:rPr lang="en-US" sz="17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interpretation of parables is sometimes meant to make us pause and reflect.  </a:t>
            </a:r>
          </a:p>
          <a:p>
            <a:pPr marL="800100" lvl="1" indent="-342900">
              <a:lnSpc>
                <a:spcPct val="107000"/>
              </a:lnSpc>
              <a:buFont typeface="Wingdings" panose="05000000000000000000" pitchFamily="2" charset="2"/>
              <a:buChar char="q"/>
            </a:pPr>
            <a:r>
              <a:rPr lang="en-US" sz="17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parable of the growing seed means that we don’t directly control the kingdom of God.  </a:t>
            </a:r>
          </a:p>
          <a:p>
            <a:pPr marL="800100" lvl="1" indent="-342900">
              <a:lnSpc>
                <a:spcPct val="107000"/>
              </a:lnSpc>
              <a:buFont typeface="Wingdings" panose="05000000000000000000" pitchFamily="2" charset="2"/>
              <a:buChar char="q"/>
            </a:pPr>
            <a:r>
              <a:rPr lang="en-US" sz="17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parable of the mustard seed means that God uses small beginnings to do big things.  </a:t>
            </a:r>
          </a:p>
          <a:p>
            <a:pPr marL="800100" lvl="1" indent="-342900">
              <a:lnSpc>
                <a:spcPct val="107000"/>
              </a:lnSpc>
              <a:buFont typeface="Wingdings" panose="05000000000000000000" pitchFamily="2" charset="2"/>
              <a:buChar char="q"/>
            </a:pPr>
            <a:r>
              <a:rPr lang="en-US" sz="17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Through the protection and growth of the global church, God’s kingdom overcomes the powers of evil. </a:t>
            </a:r>
          </a:p>
        </p:txBody>
      </p:sp>
      <p:sp>
        <p:nvSpPr>
          <p:cNvPr id="6" name="Rectangle 13">
            <a:extLst>
              <a:ext uri="{FF2B5EF4-FFF2-40B4-BE49-F238E27FC236}">
                <a16:creationId xmlns:a16="http://schemas.microsoft.com/office/drawing/2014/main" id="{040D7B0D-0F8E-3094-E2AC-48A72BFE14EF}"/>
              </a:ext>
            </a:extLst>
          </p:cNvPr>
          <p:cNvSpPr>
            <a:spLocks/>
          </p:cNvSpPr>
          <p:nvPr/>
        </p:nvSpPr>
        <p:spPr bwMode="auto">
          <a:xfrm>
            <a:off x="28575" y="1491798"/>
            <a:ext cx="4706022" cy="5352502"/>
          </a:xfrm>
          <a:prstGeom prst="rect">
            <a:avLst/>
          </a:prstGeom>
          <a:solidFill>
            <a:schemeClr val="bg1">
              <a:alpha val="40000"/>
            </a:scheme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26 And he said, So is the kingdom of God, as if a man should cast seed into the ground; </a:t>
            </a: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27 And should sleep, and rise night and day, and the seed should spring and grow up, he knoweth not how.  </a:t>
            </a: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28 For the earth bringeth forth fruit of herself; first the blade, then the ear, after that the full corn in the ear.  </a:t>
            </a: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29 But when the fruit is brought forth, immediately he </a:t>
            </a:r>
            <a:r>
              <a:rPr lang="en-US" sz="16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putteth</a:t>
            </a: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in the sickle, because the harvest is come.  </a:t>
            </a: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30 And he said, Whereunto shall we liken the kingdom of God? or with what comparison shall we compare it? </a:t>
            </a: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31 It is like a grain of mustard seed, which, when it is sown in the earth, is less than all the seeds that be in the earth: </a:t>
            </a: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32 But when it is sown, it </a:t>
            </a:r>
            <a:r>
              <a:rPr lang="en-US" sz="16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groweth</a:t>
            </a: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up, and becometh greater than all herbs, and </a:t>
            </a:r>
            <a:r>
              <a:rPr lang="en-US" sz="16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shooteth</a:t>
            </a: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out great branches; so that the fowls of the air may lodge under the shadow of it. </a:t>
            </a:r>
          </a:p>
        </p:txBody>
      </p:sp>
      <p:pic>
        <p:nvPicPr>
          <p:cNvPr id="19" name="Graphic 18" descr="Paragraph Squiggle with solid fill">
            <a:extLst>
              <a:ext uri="{FF2B5EF4-FFF2-40B4-BE49-F238E27FC236}">
                <a16:creationId xmlns:a16="http://schemas.microsoft.com/office/drawing/2014/main" id="{E3F14F37-C6A8-AA3B-BE3F-76707EE8EBF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2337711" y="3842381"/>
            <a:ext cx="5151259" cy="744320"/>
          </a:xfrm>
          <a:prstGeom prst="rect">
            <a:avLst/>
          </a:prstGeom>
        </p:spPr>
      </p:pic>
      <p:sp>
        <p:nvSpPr>
          <p:cNvPr id="7" name="Line 10">
            <a:extLst>
              <a:ext uri="{FF2B5EF4-FFF2-40B4-BE49-F238E27FC236}">
                <a16:creationId xmlns:a16="http://schemas.microsoft.com/office/drawing/2014/main" id="{EB22F2A0-E601-5C76-CA76-122345C6A07C}"/>
              </a:ext>
            </a:extLst>
          </p:cNvPr>
          <p:cNvSpPr>
            <a:spLocks noChangeShapeType="1"/>
          </p:cNvSpPr>
          <p:nvPr/>
        </p:nvSpPr>
        <p:spPr bwMode="auto">
          <a:xfrm>
            <a:off x="-76200" y="1529897"/>
            <a:ext cx="9386888" cy="0"/>
          </a:xfrm>
          <a:prstGeom prst="line">
            <a:avLst/>
          </a:prstGeom>
          <a:noFill/>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2" name="Slide Number Placeholder 1">
            <a:extLst>
              <a:ext uri="{FF2B5EF4-FFF2-40B4-BE49-F238E27FC236}">
                <a16:creationId xmlns:a16="http://schemas.microsoft.com/office/drawing/2014/main" id="{7EAC71C2-51E2-24C6-02C5-0EDDA91DE41B}"/>
              </a:ext>
            </a:extLst>
          </p:cNvPr>
          <p:cNvSpPr>
            <a:spLocks noGrp="1"/>
          </p:cNvSpPr>
          <p:nvPr>
            <p:ph type="sldNum" sz="quarter" idx="2"/>
          </p:nvPr>
        </p:nvSpPr>
        <p:spPr>
          <a:xfrm>
            <a:off x="6553200" y="6356350"/>
            <a:ext cx="2133600" cy="365125"/>
          </a:xfrm>
        </p:spPr>
        <p:txBody>
          <a:bodyPr/>
          <a:lstStyle/>
          <a:p>
            <a:fld id="{86CB4B4D-7CA3-9044-876B-883B54F8677D}" type="slidenum">
              <a:rPr lang="en-US" sz="1400" smtClean="0">
                <a:solidFill>
                  <a:srgbClr val="002060"/>
                </a:solidFill>
                <a:latin typeface="Arial Black" panose="020B0A04020102020204" pitchFamily="34" charset="0"/>
              </a:rPr>
              <a:pPr/>
              <a:t>9</a:t>
            </a:fld>
            <a:endParaRPr lang="en-US" sz="140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1510581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10716</Words>
  <Application>Microsoft Office PowerPoint</Application>
  <PresentationFormat>On-screen Show (4:3)</PresentationFormat>
  <Paragraphs>585</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Chalkduster</vt:lpstr>
      <vt:lpstr>Gotham Book</vt:lpstr>
      <vt:lpstr>Gotham Medium</vt:lpstr>
      <vt:lpstr>Arial</vt:lpstr>
      <vt:lpstr>Arial Black</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Stanford Bowman</dc:creator>
  <cp:lastModifiedBy>Stanford Bowman</cp:lastModifiedBy>
  <cp:revision>18</cp:revision>
  <dcterms:created xsi:type="dcterms:W3CDTF">2020-11-21T22:39:58Z</dcterms:created>
  <dcterms:modified xsi:type="dcterms:W3CDTF">2026-01-26T18:38:17Z</dcterms:modified>
</cp:coreProperties>
</file>