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23"/>
  </p:notesMasterIdLst>
  <p:sldIdLst>
    <p:sldId id="513" r:id="rId2"/>
    <p:sldId id="256" r:id="rId3"/>
    <p:sldId id="308" r:id="rId4"/>
    <p:sldId id="307" r:id="rId5"/>
    <p:sldId id="313" r:id="rId6"/>
    <p:sldId id="447" r:id="rId7"/>
    <p:sldId id="303" r:id="rId8"/>
    <p:sldId id="512" r:id="rId9"/>
    <p:sldId id="471" r:id="rId10"/>
    <p:sldId id="472" r:id="rId11"/>
    <p:sldId id="290" r:id="rId12"/>
    <p:sldId id="515" r:id="rId13"/>
    <p:sldId id="464" r:id="rId14"/>
    <p:sldId id="516" r:id="rId15"/>
    <p:sldId id="517" r:id="rId16"/>
    <p:sldId id="431" r:id="rId17"/>
    <p:sldId id="432" r:id="rId18"/>
    <p:sldId id="505" r:id="rId19"/>
    <p:sldId id="490" r:id="rId20"/>
    <p:sldId id="509" r:id="rId21"/>
    <p:sldId id="5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31F3A-6BD6-4241-9B30-31B8881BDDF1}" v="66" dt="2026-02-16T14:48:00.408"/>
    <p1510:client id="{4513DA38-EA78-4E8A-AC6C-3FF626250835}" v="8" dt="2026-02-16T15:01:54.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21206" autoAdjust="0"/>
  </p:normalViewPr>
  <p:slideViewPr>
    <p:cSldViewPr snapToGrid="0">
      <p:cViewPr varScale="1">
        <p:scale>
          <a:sx n="10" d="100"/>
          <a:sy n="10" d="100"/>
        </p:scale>
        <p:origin x="6514" y="4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addSld delSld modSld sldOrd">
      <pc:chgData name="Stanford Bowman" userId="6ede3e4e1afbea80" providerId="LiveId" clId="{5E8558FB-9D60-4710-A493-61EB11744BF7}" dt="2026-02-16T15:01:53.778" v="671" actId="20577"/>
      <pc:docMkLst>
        <pc:docMk/>
      </pc:docMkLst>
      <pc:sldChg chg="del">
        <pc:chgData name="Stanford Bowman" userId="6ede3e4e1afbea80" providerId="LiveId" clId="{5E8558FB-9D60-4710-A493-61EB11744BF7}" dt="2026-02-16T13:47:13.038" v="31" actId="47"/>
        <pc:sldMkLst>
          <pc:docMk/>
          <pc:sldMk cId="1289981395" sldId="284"/>
        </pc:sldMkLst>
      </pc:sldChg>
      <pc:sldChg chg="modSp mod modNotes modNotesTx">
        <pc:chgData name="Stanford Bowman" userId="6ede3e4e1afbea80" providerId="LiveId" clId="{5E8558FB-9D60-4710-A493-61EB11744BF7}" dt="2026-02-16T15:01:53.778" v="671" actId="20577"/>
        <pc:sldMkLst>
          <pc:docMk/>
          <pc:sldMk cId="302755266" sldId="290"/>
        </pc:sldMkLst>
        <pc:spChg chg="mod">
          <ac:chgData name="Stanford Bowman" userId="6ede3e4e1afbea80" providerId="LiveId" clId="{5E8558FB-9D60-4710-A493-61EB11744BF7}" dt="2026-02-16T13:49:16.972" v="40"/>
          <ac:spMkLst>
            <pc:docMk/>
            <pc:sldMk cId="302755266" sldId="290"/>
            <ac:spMk id="3" creationId="{BD90AFB3-CDB8-ABB3-27B0-DD2B8D724A92}"/>
          </ac:spMkLst>
        </pc:spChg>
        <pc:spChg chg="mod">
          <ac:chgData name="Stanford Bowman" userId="6ede3e4e1afbea80" providerId="LiveId" clId="{5E8558FB-9D60-4710-A493-61EB11744BF7}" dt="2026-02-16T13:53:33.388" v="61" actId="14100"/>
          <ac:spMkLst>
            <pc:docMk/>
            <pc:sldMk cId="302755266" sldId="290"/>
            <ac:spMk id="4" creationId="{6B23B896-0450-1478-E8C2-3F855299224E}"/>
          </ac:spMkLst>
        </pc:spChg>
        <pc:spChg chg="mod">
          <ac:chgData name="Stanford Bowman" userId="6ede3e4e1afbea80" providerId="LiveId" clId="{5E8558FB-9D60-4710-A493-61EB11744BF7}" dt="2026-02-16T13:53:37.785" v="62" actId="14100"/>
          <ac:spMkLst>
            <pc:docMk/>
            <pc:sldMk cId="302755266" sldId="290"/>
            <ac:spMk id="5" creationId="{30C654AB-A098-10F8-E65C-363BA0977DBC}"/>
          </ac:spMkLst>
        </pc:spChg>
        <pc:spChg chg="mod">
          <ac:chgData name="Stanford Bowman" userId="6ede3e4e1afbea80" providerId="LiveId" clId="{5E8558FB-9D60-4710-A493-61EB11744BF7}" dt="2026-02-16T13:53:44.957" v="63" actId="1076"/>
          <ac:spMkLst>
            <pc:docMk/>
            <pc:sldMk cId="302755266" sldId="290"/>
            <ac:spMk id="10" creationId="{62F298D1-7E63-498C-9FDC-6BABB06F2BA6}"/>
          </ac:spMkLst>
        </pc:spChg>
        <pc:picChg chg="mod">
          <ac:chgData name="Stanford Bowman" userId="6ede3e4e1afbea80" providerId="LiveId" clId="{5E8558FB-9D60-4710-A493-61EB11744BF7}" dt="2026-02-16T13:50:22.832" v="47" actId="1076"/>
          <ac:picMkLst>
            <pc:docMk/>
            <pc:sldMk cId="302755266" sldId="290"/>
            <ac:picMk id="7" creationId="{F2401ADE-8D1D-CBCD-B0F6-163878824C88}"/>
          </ac:picMkLst>
        </pc:picChg>
        <pc:cxnChg chg="mod">
          <ac:chgData name="Stanford Bowman" userId="6ede3e4e1afbea80" providerId="LiveId" clId="{5E8558FB-9D60-4710-A493-61EB11744BF7}" dt="2026-02-16T13:54:37.386" v="120" actId="14100"/>
          <ac:cxnSpMkLst>
            <pc:docMk/>
            <pc:sldMk cId="302755266" sldId="290"/>
            <ac:cxnSpMk id="11" creationId="{E3A27209-192F-3BAA-0113-4ED7836E392A}"/>
          </ac:cxnSpMkLst>
        </pc:cxnChg>
      </pc:sldChg>
      <pc:sldChg chg="modNotesTx">
        <pc:chgData name="Stanford Bowman" userId="6ede3e4e1afbea80" providerId="LiveId" clId="{5E8558FB-9D60-4710-A493-61EB11744BF7}" dt="2026-02-16T14:09:43.310" v="238" actId="20577"/>
        <pc:sldMkLst>
          <pc:docMk/>
          <pc:sldMk cId="1613598062" sldId="307"/>
        </pc:sldMkLst>
      </pc:sldChg>
      <pc:sldChg chg="addSp delSp modSp mod">
        <pc:chgData name="Stanford Bowman" userId="6ede3e4e1afbea80" providerId="LiveId" clId="{5E8558FB-9D60-4710-A493-61EB11744BF7}" dt="2026-02-16T14:14:18.173" v="308" actId="14100"/>
        <pc:sldMkLst>
          <pc:docMk/>
          <pc:sldMk cId="365334912" sldId="308"/>
        </pc:sldMkLst>
        <pc:spChg chg="mod">
          <ac:chgData name="Stanford Bowman" userId="6ede3e4e1afbea80" providerId="LiveId" clId="{5E8558FB-9D60-4710-A493-61EB11744BF7}" dt="2026-02-16T14:13:19.935" v="265" actId="27636"/>
          <ac:spMkLst>
            <pc:docMk/>
            <pc:sldMk cId="365334912" sldId="308"/>
            <ac:spMk id="4" creationId="{B0881FA9-F3B0-4912-B0E1-352094195C30}"/>
          </ac:spMkLst>
        </pc:spChg>
        <pc:spChg chg="del mod">
          <ac:chgData name="Stanford Bowman" userId="6ede3e4e1afbea80" providerId="LiveId" clId="{5E8558FB-9D60-4710-A493-61EB11744BF7}" dt="2026-02-16T14:12:44.460" v="254" actId="478"/>
          <ac:spMkLst>
            <pc:docMk/>
            <pc:sldMk cId="365334912" sldId="308"/>
            <ac:spMk id="10" creationId="{A8C7C3A0-5E78-49C8-B8D4-F3DF62B2BC93}"/>
          </ac:spMkLst>
        </pc:spChg>
        <pc:spChg chg="mod">
          <ac:chgData name="Stanford Bowman" userId="6ede3e4e1afbea80" providerId="LiveId" clId="{5E8558FB-9D60-4710-A493-61EB11744BF7}" dt="2026-02-16T14:14:18.173" v="308" actId="14100"/>
          <ac:spMkLst>
            <pc:docMk/>
            <pc:sldMk cId="365334912" sldId="308"/>
            <ac:spMk id="18" creationId="{3328D008-37F9-4367-AA44-DDC63F952921}"/>
          </ac:spMkLst>
        </pc:spChg>
        <pc:picChg chg="add mod ord">
          <ac:chgData name="Stanford Bowman" userId="6ede3e4e1afbea80" providerId="LiveId" clId="{5E8558FB-9D60-4710-A493-61EB11744BF7}" dt="2026-02-16T14:12:32.302" v="252" actId="167"/>
          <ac:picMkLst>
            <pc:docMk/>
            <pc:sldMk cId="365334912" sldId="308"/>
            <ac:picMk id="2" creationId="{CD12A3D0-E604-3099-7FD6-D3401031ABD3}"/>
          </ac:picMkLst>
        </pc:picChg>
      </pc:sldChg>
      <pc:sldChg chg="modSp mod modNotes modNotesTx">
        <pc:chgData name="Stanford Bowman" userId="6ede3e4e1afbea80" providerId="LiveId" clId="{5E8558FB-9D60-4710-A493-61EB11744BF7}" dt="2026-02-16T14:59:06.573" v="626" actId="27636"/>
        <pc:sldMkLst>
          <pc:docMk/>
          <pc:sldMk cId="1145517130" sldId="431"/>
        </pc:sldMkLst>
        <pc:spChg chg="mod">
          <ac:chgData name="Stanford Bowman" userId="6ede3e4e1afbea80" providerId="LiveId" clId="{5E8558FB-9D60-4710-A493-61EB11744BF7}" dt="2026-02-16T14:27:22.655" v="424" actId="14100"/>
          <ac:spMkLst>
            <pc:docMk/>
            <pc:sldMk cId="1145517130" sldId="431"/>
            <ac:spMk id="13" creationId="{DF1798DA-85BF-4B85-9AA5-90A5B114962F}"/>
          </ac:spMkLst>
        </pc:spChg>
        <pc:spChg chg="mod">
          <ac:chgData name="Stanford Bowman" userId="6ede3e4e1afbea80" providerId="LiveId" clId="{5E8558FB-9D60-4710-A493-61EB11744BF7}" dt="2026-02-16T14:26:38.560" v="419" actId="14100"/>
          <ac:spMkLst>
            <pc:docMk/>
            <pc:sldMk cId="1145517130" sldId="431"/>
            <ac:spMk id="15" creationId="{6FFF0688-A52B-44BD-8722-3FFA1DCF8CB1}"/>
          </ac:spMkLst>
        </pc:spChg>
      </pc:sldChg>
      <pc:sldChg chg="modSp mod modNotes">
        <pc:chgData name="Stanford Bowman" userId="6ede3e4e1afbea80" providerId="LiveId" clId="{5E8558FB-9D60-4710-A493-61EB11744BF7}" dt="2026-02-16T14:59:06.605" v="627" actId="27636"/>
        <pc:sldMkLst>
          <pc:docMk/>
          <pc:sldMk cId="0" sldId="432"/>
        </pc:sldMkLst>
        <pc:spChg chg="mod">
          <ac:chgData name="Stanford Bowman" userId="6ede3e4e1afbea80" providerId="LiveId" clId="{5E8558FB-9D60-4710-A493-61EB11744BF7}" dt="2026-02-16T14:31:12.455" v="459" actId="1076"/>
          <ac:spMkLst>
            <pc:docMk/>
            <pc:sldMk cId="0" sldId="432"/>
            <ac:spMk id="3" creationId="{D24F01AA-CE61-5789-BA0A-2DBE7F2DD781}"/>
          </ac:spMkLst>
        </pc:spChg>
        <pc:spChg chg="mod">
          <ac:chgData name="Stanford Bowman" userId="6ede3e4e1afbea80" providerId="LiveId" clId="{5E8558FB-9D60-4710-A493-61EB11744BF7}" dt="2026-02-16T14:31:39.084" v="461" actId="14100"/>
          <ac:spMkLst>
            <pc:docMk/>
            <pc:sldMk cId="0" sldId="432"/>
            <ac:spMk id="5" creationId="{00EF9975-6349-0266-C0BE-E2156A314FB4}"/>
          </ac:spMkLst>
        </pc:spChg>
        <pc:spChg chg="mod">
          <ac:chgData name="Stanford Bowman" userId="6ede3e4e1afbea80" providerId="LiveId" clId="{5E8558FB-9D60-4710-A493-61EB11744BF7}" dt="2026-02-16T14:31:51.207" v="467" actId="1035"/>
          <ac:spMkLst>
            <pc:docMk/>
            <pc:sldMk cId="0" sldId="432"/>
            <ac:spMk id="6" creationId="{82C01810-1B81-4DB7-803B-568937633E50}"/>
          </ac:spMkLst>
        </pc:spChg>
        <pc:spChg chg="mod">
          <ac:chgData name="Stanford Bowman" userId="6ede3e4e1afbea80" providerId="LiveId" clId="{5E8558FB-9D60-4710-A493-61EB11744BF7}" dt="2026-02-16T14:30:46.381" v="457" actId="403"/>
          <ac:spMkLst>
            <pc:docMk/>
            <pc:sldMk cId="0" sldId="432"/>
            <ac:spMk id="12" creationId="{3E001B44-E7BD-77BC-9425-71DDB2C4470E}"/>
          </ac:spMkLst>
        </pc:spChg>
        <pc:spChg chg="mod">
          <ac:chgData name="Stanford Bowman" userId="6ede3e4e1afbea80" providerId="LiveId" clId="{5E8558FB-9D60-4710-A493-61EB11744BF7}" dt="2026-02-16T14:28:36.082" v="442" actId="207"/>
          <ac:spMkLst>
            <pc:docMk/>
            <pc:sldMk cId="0" sldId="432"/>
            <ac:spMk id="15" creationId="{B378EF2D-0FE3-87DA-93CB-0D4FF316A144}"/>
          </ac:spMkLst>
        </pc:spChg>
        <pc:spChg chg="mod">
          <ac:chgData name="Stanford Bowman" userId="6ede3e4e1afbea80" providerId="LiveId" clId="{5E8558FB-9D60-4710-A493-61EB11744BF7}" dt="2026-02-16T14:32:01.354" v="468" actId="1076"/>
          <ac:spMkLst>
            <pc:docMk/>
            <pc:sldMk cId="0" sldId="432"/>
            <ac:spMk id="18" creationId="{370B83D8-16B9-4C85-B4E6-CCA2BA9E88D8}"/>
          </ac:spMkLst>
        </pc:spChg>
      </pc:sldChg>
      <pc:sldChg chg="addSp delSp modSp mod modNotes modNotesTx">
        <pc:chgData name="Stanford Bowman" userId="6ede3e4e1afbea80" providerId="LiveId" clId="{5E8558FB-9D60-4710-A493-61EB11744BF7}" dt="2026-02-16T14:05:08.679" v="193"/>
        <pc:sldMkLst>
          <pc:docMk/>
          <pc:sldMk cId="2204509585" sldId="464"/>
        </pc:sldMkLst>
        <pc:spChg chg="mod">
          <ac:chgData name="Stanford Bowman" userId="6ede3e4e1afbea80" providerId="LiveId" clId="{5E8558FB-9D60-4710-A493-61EB11744BF7}" dt="2026-02-16T13:57:56.111" v="128" actId="207"/>
          <ac:spMkLst>
            <pc:docMk/>
            <pc:sldMk cId="2204509585" sldId="464"/>
            <ac:spMk id="2" creationId="{FEF07B89-09C9-F1CA-A2FD-337D92B62350}"/>
          </ac:spMkLst>
        </pc:spChg>
        <pc:spChg chg="del">
          <ac:chgData name="Stanford Bowman" userId="6ede3e4e1afbea80" providerId="LiveId" clId="{5E8558FB-9D60-4710-A493-61EB11744BF7}" dt="2026-02-16T13:58:46.911" v="132" actId="478"/>
          <ac:spMkLst>
            <pc:docMk/>
            <pc:sldMk cId="2204509585" sldId="464"/>
            <ac:spMk id="7" creationId="{A4905148-65CE-6F66-E3B6-FF68A44B693D}"/>
          </ac:spMkLst>
        </pc:spChg>
        <pc:spChg chg="del">
          <ac:chgData name="Stanford Bowman" userId="6ede3e4e1afbea80" providerId="LiveId" clId="{5E8558FB-9D60-4710-A493-61EB11744BF7}" dt="2026-02-16T13:57:48.297" v="127" actId="478"/>
          <ac:spMkLst>
            <pc:docMk/>
            <pc:sldMk cId="2204509585" sldId="464"/>
            <ac:spMk id="9" creationId="{F50B0E01-39A1-6C4C-6CB7-107DC9AB70B3}"/>
          </ac:spMkLst>
        </pc:spChg>
        <pc:spChg chg="mod">
          <ac:chgData name="Stanford Bowman" userId="6ede3e4e1afbea80" providerId="LiveId" clId="{5E8558FB-9D60-4710-A493-61EB11744BF7}" dt="2026-02-16T14:03:58.459" v="190" actId="1076"/>
          <ac:spMkLst>
            <pc:docMk/>
            <pc:sldMk cId="2204509585" sldId="464"/>
            <ac:spMk id="14" creationId="{11A4C87B-8A2F-49EF-80B5-E3E113E961AB}"/>
          </ac:spMkLst>
        </pc:spChg>
        <pc:spChg chg="mod">
          <ac:chgData name="Stanford Bowman" userId="6ede3e4e1afbea80" providerId="LiveId" clId="{5E8558FB-9D60-4710-A493-61EB11744BF7}" dt="2026-02-16T14:00:33.169" v="148" actId="207"/>
          <ac:spMkLst>
            <pc:docMk/>
            <pc:sldMk cId="2204509585" sldId="464"/>
            <ac:spMk id="25" creationId="{CD653B91-CA79-309E-20E9-1E82F3788D15}"/>
          </ac:spMkLst>
        </pc:spChg>
        <pc:picChg chg="add mod">
          <ac:chgData name="Stanford Bowman" userId="6ede3e4e1afbea80" providerId="LiveId" clId="{5E8558FB-9D60-4710-A493-61EB11744BF7}" dt="2026-02-16T14:00:02.741" v="144" actId="12789"/>
          <ac:picMkLst>
            <pc:docMk/>
            <pc:sldMk cId="2204509585" sldId="464"/>
            <ac:picMk id="4" creationId="{49462F8F-06E2-779A-4DA8-C46BCDA40D15}"/>
          </ac:picMkLst>
        </pc:picChg>
      </pc:sldChg>
      <pc:sldChg chg="modSp mod modNotes">
        <pc:chgData name="Stanford Bowman" userId="6ede3e4e1afbea80" providerId="LiveId" clId="{5E8558FB-9D60-4710-A493-61EB11744BF7}" dt="2026-02-16T14:05:08.679" v="193"/>
        <pc:sldMkLst>
          <pc:docMk/>
          <pc:sldMk cId="2054530254" sldId="471"/>
        </pc:sldMkLst>
        <pc:spChg chg="mod">
          <ac:chgData name="Stanford Bowman" userId="6ede3e4e1afbea80" providerId="LiveId" clId="{5E8558FB-9D60-4710-A493-61EB11744BF7}" dt="2026-02-16T14:04:13.878" v="191" actId="1076"/>
          <ac:spMkLst>
            <pc:docMk/>
            <pc:sldMk cId="2054530254" sldId="471"/>
            <ac:spMk id="3" creationId="{BDF4C2D3-A006-4B7C-666D-D7C7214B1B62}"/>
          </ac:spMkLst>
        </pc:spChg>
      </pc:sldChg>
      <pc:sldChg chg="addSp delSp modSp mod modNotes">
        <pc:chgData name="Stanford Bowman" userId="6ede3e4e1afbea80" providerId="LiveId" clId="{5E8558FB-9D60-4710-A493-61EB11744BF7}" dt="2026-02-16T14:05:08.679" v="193"/>
        <pc:sldMkLst>
          <pc:docMk/>
          <pc:sldMk cId="1644004683" sldId="472"/>
        </pc:sldMkLst>
        <pc:graphicFrameChg chg="mod">
          <ac:chgData name="Stanford Bowman" userId="6ede3e4e1afbea80" providerId="LiveId" clId="{5E8558FB-9D60-4710-A493-61EB11744BF7}" dt="2026-02-16T13:46:21.250" v="13" actId="14100"/>
          <ac:graphicFrameMkLst>
            <pc:docMk/>
            <pc:sldMk cId="1644004683" sldId="472"/>
            <ac:graphicFrameMk id="11" creationId="{503F7713-8E67-1421-2A8A-400A0F3D2CE1}"/>
          </ac:graphicFrameMkLst>
        </pc:graphicFrameChg>
        <pc:picChg chg="add mod">
          <ac:chgData name="Stanford Bowman" userId="6ede3e4e1afbea80" providerId="LiveId" clId="{5E8558FB-9D60-4710-A493-61EB11744BF7}" dt="2026-02-16T13:46:42.464" v="30" actId="1037"/>
          <ac:picMkLst>
            <pc:docMk/>
            <pc:sldMk cId="1644004683" sldId="472"/>
            <ac:picMk id="4" creationId="{49D67029-2DA5-0C05-5A9B-1208CA00BCC6}"/>
          </ac:picMkLst>
        </pc:picChg>
        <pc:picChg chg="del">
          <ac:chgData name="Stanford Bowman" userId="6ede3e4e1afbea80" providerId="LiveId" clId="{5E8558FB-9D60-4710-A493-61EB11744BF7}" dt="2026-02-16T13:46:16.199" v="12" actId="478"/>
          <ac:picMkLst>
            <pc:docMk/>
            <pc:sldMk cId="1644004683" sldId="472"/>
            <ac:picMk id="5" creationId="{2C1082DF-11A2-5DC4-69EB-A656DAAB5634}"/>
          </ac:picMkLst>
        </pc:picChg>
      </pc:sldChg>
      <pc:sldChg chg="addSp modSp mod modNotes">
        <pc:chgData name="Stanford Bowman" userId="6ede3e4e1afbea80" providerId="LiveId" clId="{5E8558FB-9D60-4710-A493-61EB11744BF7}" dt="2026-02-16T14:51:08.168" v="616" actId="1076"/>
        <pc:sldMkLst>
          <pc:docMk/>
          <pc:sldMk cId="2164291554" sldId="490"/>
        </pc:sldMkLst>
        <pc:spChg chg="mod">
          <ac:chgData name="Stanford Bowman" userId="6ede3e4e1afbea80" providerId="LiveId" clId="{5E8558FB-9D60-4710-A493-61EB11744BF7}" dt="2026-02-16T14:41:21.947" v="516" actId="207"/>
          <ac:spMkLst>
            <pc:docMk/>
            <pc:sldMk cId="2164291554" sldId="490"/>
            <ac:spMk id="3" creationId="{C173528E-EDC8-4FBE-9BE9-878B206B957E}"/>
          </ac:spMkLst>
        </pc:spChg>
        <pc:spChg chg="add mod">
          <ac:chgData name="Stanford Bowman" userId="6ede3e4e1afbea80" providerId="LiveId" clId="{5E8558FB-9D60-4710-A493-61EB11744BF7}" dt="2026-02-16T14:41:34.631" v="523" actId="1035"/>
          <ac:spMkLst>
            <pc:docMk/>
            <pc:sldMk cId="2164291554" sldId="490"/>
            <ac:spMk id="4" creationId="{EEA41807-7E2D-4FB1-24AB-F641B3DA4C65}"/>
          </ac:spMkLst>
        </pc:spChg>
        <pc:spChg chg="mod">
          <ac:chgData name="Stanford Bowman" userId="6ede3e4e1afbea80" providerId="LiveId" clId="{5E8558FB-9D60-4710-A493-61EB11744BF7}" dt="2026-02-16T14:38:40.148" v="500" actId="1076"/>
          <ac:spMkLst>
            <pc:docMk/>
            <pc:sldMk cId="2164291554" sldId="490"/>
            <ac:spMk id="8" creationId="{A9D6A950-811F-D1B2-9373-BACA6181A0D0}"/>
          </ac:spMkLst>
        </pc:spChg>
        <pc:spChg chg="mod">
          <ac:chgData name="Stanford Bowman" userId="6ede3e4e1afbea80" providerId="LiveId" clId="{5E8558FB-9D60-4710-A493-61EB11744BF7}" dt="2026-02-16T14:51:08.168" v="616" actId="1076"/>
          <ac:spMkLst>
            <pc:docMk/>
            <pc:sldMk cId="2164291554" sldId="490"/>
            <ac:spMk id="16" creationId="{4FF8BDE4-445E-40E9-8ED3-9E04A0DA59E4}"/>
          </ac:spMkLst>
        </pc:spChg>
        <pc:spChg chg="mod">
          <ac:chgData name="Stanford Bowman" userId="6ede3e4e1afbea80" providerId="LiveId" clId="{5E8558FB-9D60-4710-A493-61EB11744BF7}" dt="2026-02-16T14:40:12.635" v="511" actId="1076"/>
          <ac:spMkLst>
            <pc:docMk/>
            <pc:sldMk cId="2164291554" sldId="490"/>
            <ac:spMk id="17" creationId="{14AC41A1-33C5-4C7C-B422-50039177CC54}"/>
          </ac:spMkLst>
        </pc:spChg>
        <pc:spChg chg="mod">
          <ac:chgData name="Stanford Bowman" userId="6ede3e4e1afbea80" providerId="LiveId" clId="{5E8558FB-9D60-4710-A493-61EB11744BF7}" dt="2026-02-16T14:51:02.926" v="615" actId="1076"/>
          <ac:spMkLst>
            <pc:docMk/>
            <pc:sldMk cId="2164291554" sldId="490"/>
            <ac:spMk id="19" creationId="{A4790069-3926-4E2F-88BC-83AD742323DE}"/>
          </ac:spMkLst>
        </pc:spChg>
        <pc:spChg chg="mod">
          <ac:chgData name="Stanford Bowman" userId="6ede3e4e1afbea80" providerId="LiveId" clId="{5E8558FB-9D60-4710-A493-61EB11744BF7}" dt="2026-02-16T14:38:50.848" v="501"/>
          <ac:spMkLst>
            <pc:docMk/>
            <pc:sldMk cId="2164291554" sldId="490"/>
            <ac:spMk id="21" creationId="{D5CA7739-1376-4613-8ADE-73CDD8360891}"/>
          </ac:spMkLst>
        </pc:spChg>
        <pc:spChg chg="mod">
          <ac:chgData name="Stanford Bowman" userId="6ede3e4e1afbea80" providerId="LiveId" clId="{5E8558FB-9D60-4710-A493-61EB11744BF7}" dt="2026-02-16T14:50:17.426" v="609" actId="27636"/>
          <ac:spMkLst>
            <pc:docMk/>
            <pc:sldMk cId="2164291554" sldId="490"/>
            <ac:spMk id="23" creationId="{4AE1B342-E6EE-45AE-83D4-7797DFEF110B}"/>
          </ac:spMkLst>
        </pc:spChg>
      </pc:sldChg>
      <pc:sldChg chg="del">
        <pc:chgData name="Stanford Bowman" userId="6ede3e4e1afbea80" providerId="LiveId" clId="{5E8558FB-9D60-4710-A493-61EB11744BF7}" dt="2026-02-16T13:50:36.817" v="49" actId="47"/>
        <pc:sldMkLst>
          <pc:docMk/>
          <pc:sldMk cId="60734298" sldId="495"/>
        </pc:sldMkLst>
      </pc:sldChg>
      <pc:sldChg chg="addSp delSp modSp mod">
        <pc:chgData name="Stanford Bowman" userId="6ede3e4e1afbea80" providerId="LiveId" clId="{5E8558FB-9D60-4710-A493-61EB11744BF7}" dt="2026-02-16T14:36:50.655" v="491"/>
        <pc:sldMkLst>
          <pc:docMk/>
          <pc:sldMk cId="2573678224" sldId="505"/>
        </pc:sldMkLst>
        <pc:spChg chg="mod">
          <ac:chgData name="Stanford Bowman" userId="6ede3e4e1afbea80" providerId="LiveId" clId="{5E8558FB-9D60-4710-A493-61EB11744BF7}" dt="2026-02-16T14:34:03.231" v="487" actId="207"/>
          <ac:spMkLst>
            <pc:docMk/>
            <pc:sldMk cId="2573678224" sldId="505"/>
            <ac:spMk id="8" creationId="{50061247-EA4F-4DFA-AFCE-648487762CF7}"/>
          </ac:spMkLst>
        </pc:spChg>
        <pc:spChg chg="mod">
          <ac:chgData name="Stanford Bowman" userId="6ede3e4e1afbea80" providerId="LiveId" clId="{5E8558FB-9D60-4710-A493-61EB11744BF7}" dt="2026-02-16T14:35:22.690" v="488"/>
          <ac:spMkLst>
            <pc:docMk/>
            <pc:sldMk cId="2573678224" sldId="505"/>
            <ac:spMk id="18" creationId="{74C89666-1D62-4C65-B035-053AC3CDB16D}"/>
          </ac:spMkLst>
        </pc:spChg>
        <pc:grpChg chg="mod">
          <ac:chgData name="Stanford Bowman" userId="6ede3e4e1afbea80" providerId="LiveId" clId="{5E8558FB-9D60-4710-A493-61EB11744BF7}" dt="2026-02-16T14:35:42.980" v="490" actId="14100"/>
          <ac:grpSpMkLst>
            <pc:docMk/>
            <pc:sldMk cId="2573678224" sldId="505"/>
            <ac:grpSpMk id="15" creationId="{B6E19556-D782-4D77-8CB3-7E2565E2435C}"/>
          </ac:grpSpMkLst>
        </pc:grpChg>
        <pc:picChg chg="add del mod">
          <ac:chgData name="Stanford Bowman" userId="6ede3e4e1afbea80" providerId="LiveId" clId="{5E8558FB-9D60-4710-A493-61EB11744BF7}" dt="2026-02-16T14:32:38.959" v="476" actId="478"/>
          <ac:picMkLst>
            <pc:docMk/>
            <pc:sldMk cId="2573678224" sldId="505"/>
            <ac:picMk id="2" creationId="{CDBA3239-E014-11A1-69F6-4B516A38E950}"/>
          </ac:picMkLst>
        </pc:picChg>
        <pc:picChg chg="del mod">
          <ac:chgData name="Stanford Bowman" userId="6ede3e4e1afbea80" providerId="LiveId" clId="{5E8558FB-9D60-4710-A493-61EB11744BF7}" dt="2026-02-16T14:32:11.296" v="470" actId="478"/>
          <ac:picMkLst>
            <pc:docMk/>
            <pc:sldMk cId="2573678224" sldId="505"/>
            <ac:picMk id="3" creationId="{F6E04C38-EE45-CA79-3265-2541781B5AE8}"/>
          </ac:picMkLst>
        </pc:picChg>
        <pc:picChg chg="del">
          <ac:chgData name="Stanford Bowman" userId="6ede3e4e1afbea80" providerId="LiveId" clId="{5E8558FB-9D60-4710-A493-61EB11744BF7}" dt="2026-02-16T14:32:15.733" v="471" actId="478"/>
          <ac:picMkLst>
            <pc:docMk/>
            <pc:sldMk cId="2573678224" sldId="505"/>
            <ac:picMk id="4" creationId="{C2F04E1C-52FC-0CB4-0D8A-042E92210D1A}"/>
          </ac:picMkLst>
        </pc:picChg>
        <pc:picChg chg="add mod ord">
          <ac:chgData name="Stanford Bowman" userId="6ede3e4e1afbea80" providerId="LiveId" clId="{5E8558FB-9D60-4710-A493-61EB11744BF7}" dt="2026-02-16T14:36:50.655" v="491"/>
          <ac:picMkLst>
            <pc:docMk/>
            <pc:sldMk cId="2573678224" sldId="505"/>
            <ac:picMk id="5" creationId="{74AC9CBD-17CE-CEF4-4326-902DA60E51CE}"/>
          </ac:picMkLst>
        </pc:picChg>
      </pc:sldChg>
      <pc:sldChg chg="del">
        <pc:chgData name="Stanford Bowman" userId="6ede3e4e1afbea80" providerId="LiveId" clId="{5E8558FB-9D60-4710-A493-61EB11744BF7}" dt="2026-02-16T14:21:51.282" v="358" actId="47"/>
        <pc:sldMkLst>
          <pc:docMk/>
          <pc:sldMk cId="4218499133" sldId="507"/>
        </pc:sldMkLst>
      </pc:sldChg>
      <pc:sldChg chg="addSp delSp modSp mod delAnim modAnim modNotes">
        <pc:chgData name="Stanford Bowman" userId="6ede3e4e1afbea80" providerId="LiveId" clId="{5E8558FB-9D60-4710-A493-61EB11744BF7}" dt="2026-02-16T14:50:52.038" v="614" actId="1076"/>
        <pc:sldMkLst>
          <pc:docMk/>
          <pc:sldMk cId="3840911254" sldId="509"/>
        </pc:sldMkLst>
        <pc:spChg chg="mod">
          <ac:chgData name="Stanford Bowman" userId="6ede3e4e1afbea80" providerId="LiveId" clId="{5E8558FB-9D60-4710-A493-61EB11744BF7}" dt="2026-02-16T14:47:14.981" v="579" actId="14100"/>
          <ac:spMkLst>
            <pc:docMk/>
            <pc:sldMk cId="3840911254" sldId="509"/>
            <ac:spMk id="2" creationId="{B008C932-AF85-2659-6194-99C09B155067}"/>
          </ac:spMkLst>
        </pc:spChg>
        <pc:spChg chg="del">
          <ac:chgData name="Stanford Bowman" userId="6ede3e4e1afbea80" providerId="LiveId" clId="{5E8558FB-9D60-4710-A493-61EB11744BF7}" dt="2026-02-16T14:42:05.902" v="524" actId="478"/>
          <ac:spMkLst>
            <pc:docMk/>
            <pc:sldMk cId="3840911254" sldId="509"/>
            <ac:spMk id="3" creationId="{C173528E-EDC8-4FBE-9BE9-878B206B957E}"/>
          </ac:spMkLst>
        </pc:spChg>
        <pc:spChg chg="add mod">
          <ac:chgData name="Stanford Bowman" userId="6ede3e4e1afbea80" providerId="LiveId" clId="{5E8558FB-9D60-4710-A493-61EB11744BF7}" dt="2026-02-16T14:48:47.860" v="592" actId="20577"/>
          <ac:spMkLst>
            <pc:docMk/>
            <pc:sldMk cId="3840911254" sldId="509"/>
            <ac:spMk id="4" creationId="{836876EF-94ED-1DD1-C4B2-8E2A828F7597}"/>
          </ac:spMkLst>
        </pc:spChg>
        <pc:spChg chg="add mod">
          <ac:chgData name="Stanford Bowman" userId="6ede3e4e1afbea80" providerId="LiveId" clId="{5E8558FB-9D60-4710-A493-61EB11744BF7}" dt="2026-02-16T14:49:20.561" v="605" actId="14100"/>
          <ac:spMkLst>
            <pc:docMk/>
            <pc:sldMk cId="3840911254" sldId="509"/>
            <ac:spMk id="7" creationId="{23B8998F-D186-7401-2CFE-D85E07D0A45E}"/>
          </ac:spMkLst>
        </pc:spChg>
        <pc:spChg chg="add mod">
          <ac:chgData name="Stanford Bowman" userId="6ede3e4e1afbea80" providerId="LiveId" clId="{5E8558FB-9D60-4710-A493-61EB11744BF7}" dt="2026-02-16T14:49:20.561" v="605" actId="14100"/>
          <ac:spMkLst>
            <pc:docMk/>
            <pc:sldMk cId="3840911254" sldId="509"/>
            <ac:spMk id="8" creationId="{41FD3415-0682-F3A1-F984-7C5516FD1D8A}"/>
          </ac:spMkLst>
        </pc:spChg>
        <pc:spChg chg="add mod">
          <ac:chgData name="Stanford Bowman" userId="6ede3e4e1afbea80" providerId="LiveId" clId="{5E8558FB-9D60-4710-A493-61EB11744BF7}" dt="2026-02-16T14:49:20.561" v="605" actId="14100"/>
          <ac:spMkLst>
            <pc:docMk/>
            <pc:sldMk cId="3840911254" sldId="509"/>
            <ac:spMk id="9" creationId="{3E397A71-70CB-581E-173C-DF4EACAED2EA}"/>
          </ac:spMkLst>
        </pc:spChg>
        <pc:spChg chg="add del mod">
          <ac:chgData name="Stanford Bowman" userId="6ede3e4e1afbea80" providerId="LiveId" clId="{5E8558FB-9D60-4710-A493-61EB11744BF7}" dt="2026-02-16T14:45:04.436" v="540" actId="478"/>
          <ac:spMkLst>
            <pc:docMk/>
            <pc:sldMk cId="3840911254" sldId="509"/>
            <ac:spMk id="10" creationId="{E496A8AC-774C-13E7-B8E1-26F1A415939B}"/>
          </ac:spMkLst>
        </pc:spChg>
        <pc:spChg chg="mod">
          <ac:chgData name="Stanford Bowman" userId="6ede3e4e1afbea80" providerId="LiveId" clId="{5E8558FB-9D60-4710-A493-61EB11744BF7}" dt="2026-02-16T14:50:52.038" v="614" actId="1076"/>
          <ac:spMkLst>
            <pc:docMk/>
            <pc:sldMk cId="3840911254" sldId="509"/>
            <ac:spMk id="16" creationId="{4FF8BDE4-445E-40E9-8ED3-9E04A0DA59E4}"/>
          </ac:spMkLst>
        </pc:spChg>
        <pc:spChg chg="del">
          <ac:chgData name="Stanford Bowman" userId="6ede3e4e1afbea80" providerId="LiveId" clId="{5E8558FB-9D60-4710-A493-61EB11744BF7}" dt="2026-02-16T14:42:05.902" v="524" actId="478"/>
          <ac:spMkLst>
            <pc:docMk/>
            <pc:sldMk cId="3840911254" sldId="509"/>
            <ac:spMk id="17" creationId="{14AC41A1-33C5-4C7C-B422-50039177CC54}"/>
          </ac:spMkLst>
        </pc:spChg>
        <pc:spChg chg="del">
          <ac:chgData name="Stanford Bowman" userId="6ede3e4e1afbea80" providerId="LiveId" clId="{5E8558FB-9D60-4710-A493-61EB11744BF7}" dt="2026-02-16T14:42:05.902" v="524" actId="478"/>
          <ac:spMkLst>
            <pc:docMk/>
            <pc:sldMk cId="3840911254" sldId="509"/>
            <ac:spMk id="19" creationId="{A4790069-3926-4E2F-88BC-83AD742323DE}"/>
          </ac:spMkLst>
        </pc:spChg>
        <pc:spChg chg="add del mod">
          <ac:chgData name="Stanford Bowman" userId="6ede3e4e1afbea80" providerId="LiveId" clId="{5E8558FB-9D60-4710-A493-61EB11744BF7}" dt="2026-02-16T14:45:20.103" v="543" actId="478"/>
          <ac:spMkLst>
            <pc:docMk/>
            <pc:sldMk cId="3840911254" sldId="509"/>
            <ac:spMk id="20" creationId="{165C923D-B7F3-7D4B-5784-B58063D64D07}"/>
          </ac:spMkLst>
        </pc:spChg>
        <pc:spChg chg="del">
          <ac:chgData name="Stanford Bowman" userId="6ede3e4e1afbea80" providerId="LiveId" clId="{5E8558FB-9D60-4710-A493-61EB11744BF7}" dt="2026-02-16T14:42:05.902" v="524" actId="478"/>
          <ac:spMkLst>
            <pc:docMk/>
            <pc:sldMk cId="3840911254" sldId="509"/>
            <ac:spMk id="21" creationId="{D5CA7739-1376-4613-8ADE-73CDD8360891}"/>
          </ac:spMkLst>
        </pc:spChg>
        <pc:spChg chg="mod">
          <ac:chgData name="Stanford Bowman" userId="6ede3e4e1afbea80" providerId="LiveId" clId="{5E8558FB-9D60-4710-A493-61EB11744BF7}" dt="2026-02-16T14:50:42.807" v="613" actId="27636"/>
          <ac:spMkLst>
            <pc:docMk/>
            <pc:sldMk cId="3840911254" sldId="509"/>
            <ac:spMk id="23" creationId="{4AE1B342-E6EE-45AE-83D4-7797DFEF110B}"/>
          </ac:spMkLst>
        </pc:spChg>
        <pc:spChg chg="add del mod">
          <ac:chgData name="Stanford Bowman" userId="6ede3e4e1afbea80" providerId="LiveId" clId="{5E8558FB-9D60-4710-A493-61EB11744BF7}" dt="2026-02-16T14:45:38.049" v="546" actId="478"/>
          <ac:spMkLst>
            <pc:docMk/>
            <pc:sldMk cId="3840911254" sldId="509"/>
            <ac:spMk id="24" creationId="{451AB3A2-F024-0502-7DA6-C38780BEBA42}"/>
          </ac:spMkLst>
        </pc:spChg>
      </pc:sldChg>
      <pc:sldChg chg="del">
        <pc:chgData name="Stanford Bowman" userId="6ede3e4e1afbea80" providerId="LiveId" clId="{5E8558FB-9D60-4710-A493-61EB11744BF7}" dt="2026-02-16T14:37:17.376" v="495" actId="47"/>
        <pc:sldMkLst>
          <pc:docMk/>
          <pc:sldMk cId="2117061324" sldId="511"/>
        </pc:sldMkLst>
      </pc:sldChg>
      <pc:sldChg chg="modNotes">
        <pc:chgData name="Stanford Bowman" userId="6ede3e4e1afbea80" providerId="LiveId" clId="{5E8558FB-9D60-4710-A493-61EB11744BF7}" dt="2026-02-16T14:05:08.679" v="193"/>
        <pc:sldMkLst>
          <pc:docMk/>
          <pc:sldMk cId="2717470806" sldId="512"/>
        </pc:sldMkLst>
      </pc:sldChg>
      <pc:sldChg chg="addSp delSp modSp new mod ord">
        <pc:chgData name="Stanford Bowman" userId="6ede3e4e1afbea80" providerId="LiveId" clId="{5E8558FB-9D60-4710-A493-61EB11744BF7}" dt="2026-02-16T14:11:47.850" v="250" actId="14100"/>
        <pc:sldMkLst>
          <pc:docMk/>
          <pc:sldMk cId="1282282331" sldId="513"/>
        </pc:sldMkLst>
        <pc:spChg chg="del">
          <ac:chgData name="Stanford Bowman" userId="6ede3e4e1afbea80" providerId="LiveId" clId="{5E8558FB-9D60-4710-A493-61EB11744BF7}" dt="2026-02-16T13:44:34.837" v="4"/>
          <ac:spMkLst>
            <pc:docMk/>
            <pc:sldMk cId="1282282331" sldId="513"/>
            <ac:spMk id="3" creationId="{593D0487-7D4B-0385-422D-3C30238BA71C}"/>
          </ac:spMkLst>
        </pc:spChg>
        <pc:picChg chg="add mod ord">
          <ac:chgData name="Stanford Bowman" userId="6ede3e4e1afbea80" providerId="LiveId" clId="{5E8558FB-9D60-4710-A493-61EB11744BF7}" dt="2026-02-16T14:11:47.850" v="250" actId="14100"/>
          <ac:picMkLst>
            <pc:docMk/>
            <pc:sldMk cId="1282282331" sldId="513"/>
            <ac:picMk id="5" creationId="{4E320F79-0F3D-2F44-EDFB-C328EA106C49}"/>
          </ac:picMkLst>
        </pc:picChg>
      </pc:sldChg>
      <pc:sldChg chg="addSp modSp new del mod modClrScheme chgLayout">
        <pc:chgData name="Stanford Bowman" userId="6ede3e4e1afbea80" providerId="LiveId" clId="{5E8558FB-9D60-4710-A493-61EB11744BF7}" dt="2026-02-16T14:58:25.125" v="617" actId="47"/>
        <pc:sldMkLst>
          <pc:docMk/>
          <pc:sldMk cId="335338276" sldId="514"/>
        </pc:sldMkLst>
        <pc:spChg chg="add mod">
          <ac:chgData name="Stanford Bowman" userId="6ede3e4e1afbea80" providerId="LiveId" clId="{5E8558FB-9D60-4710-A493-61EB11744BF7}" dt="2026-02-16T13:45:50.975" v="9" actId="26606"/>
          <ac:spMkLst>
            <pc:docMk/>
            <pc:sldMk cId="335338276" sldId="514"/>
            <ac:spMk id="7" creationId="{1010BCAE-F913-A578-80D9-975439993A4D}"/>
          </ac:spMkLst>
        </pc:spChg>
        <pc:spChg chg="add mod">
          <ac:chgData name="Stanford Bowman" userId="6ede3e4e1afbea80" providerId="LiveId" clId="{5E8558FB-9D60-4710-A493-61EB11744BF7}" dt="2026-02-16T13:45:50.975" v="9" actId="26606"/>
          <ac:spMkLst>
            <pc:docMk/>
            <pc:sldMk cId="335338276" sldId="514"/>
            <ac:spMk id="9" creationId="{153823D8-CD42-0DDE-9584-2337B75F6748}"/>
          </ac:spMkLst>
        </pc:spChg>
        <pc:picChg chg="add mod">
          <ac:chgData name="Stanford Bowman" userId="6ede3e4e1afbea80" providerId="LiveId" clId="{5E8558FB-9D60-4710-A493-61EB11744BF7}" dt="2026-02-16T13:45:50.975" v="9" actId="26606"/>
          <ac:picMkLst>
            <pc:docMk/>
            <pc:sldMk cId="335338276" sldId="514"/>
            <ac:picMk id="2" creationId="{EACCAA80-30F0-EE13-ADF9-B9226F3BF973}"/>
          </ac:picMkLst>
        </pc:picChg>
      </pc:sldChg>
      <pc:sldChg chg="new del">
        <pc:chgData name="Stanford Bowman" userId="6ede3e4e1afbea80" providerId="LiveId" clId="{5E8558FB-9D60-4710-A493-61EB11744BF7}" dt="2026-02-16T13:45:16.979" v="6" actId="47"/>
        <pc:sldMkLst>
          <pc:docMk/>
          <pc:sldMk cId="3455290021" sldId="514"/>
        </pc:sldMkLst>
      </pc:sldChg>
      <pc:sldChg chg="addSp delSp modSp add mod modNotes modNotesTx">
        <pc:chgData name="Stanford Bowman" userId="6ede3e4e1afbea80" providerId="LiveId" clId="{5E8558FB-9D60-4710-A493-61EB11744BF7}" dt="2026-02-16T15:00:16.112" v="654" actId="6549"/>
        <pc:sldMkLst>
          <pc:docMk/>
          <pc:sldMk cId="1687062219" sldId="515"/>
        </pc:sldMkLst>
        <pc:spChg chg="mod">
          <ac:chgData name="Stanford Bowman" userId="6ede3e4e1afbea80" providerId="LiveId" clId="{5E8558FB-9D60-4710-A493-61EB11744BF7}" dt="2026-02-16T13:51:26.470" v="52" actId="404"/>
          <ac:spMkLst>
            <pc:docMk/>
            <pc:sldMk cId="1687062219" sldId="515"/>
            <ac:spMk id="3" creationId="{204A9C44-5EDA-8DEF-C85B-C84629F43853}"/>
          </ac:spMkLst>
        </pc:spChg>
        <pc:spChg chg="mod">
          <ac:chgData name="Stanford Bowman" userId="6ede3e4e1afbea80" providerId="LiveId" clId="{5E8558FB-9D60-4710-A493-61EB11744BF7}" dt="2026-02-16T13:52:18.254" v="57" actId="14100"/>
          <ac:spMkLst>
            <pc:docMk/>
            <pc:sldMk cId="1687062219" sldId="515"/>
            <ac:spMk id="4" creationId="{284A7527-8D27-90D9-6EDF-2E123061BA17}"/>
          </ac:spMkLst>
        </pc:spChg>
        <pc:spChg chg="mod">
          <ac:chgData name="Stanford Bowman" userId="6ede3e4e1afbea80" providerId="LiveId" clId="{5E8558FB-9D60-4710-A493-61EB11744BF7}" dt="2026-02-16T13:53:14.237" v="59" actId="14100"/>
          <ac:spMkLst>
            <pc:docMk/>
            <pc:sldMk cId="1687062219" sldId="515"/>
            <ac:spMk id="5" creationId="{12F57446-A5A5-90F8-DBE5-538AEACA1595}"/>
          </ac:spMkLst>
        </pc:spChg>
        <pc:spChg chg="add del">
          <ac:chgData name="Stanford Bowman" userId="6ede3e4e1afbea80" providerId="LiveId" clId="{5E8558FB-9D60-4710-A493-61EB11744BF7}" dt="2026-02-16T13:54:55.289" v="122" actId="22"/>
          <ac:spMkLst>
            <pc:docMk/>
            <pc:sldMk cId="1687062219" sldId="515"/>
            <ac:spMk id="8" creationId="{FB5A8980-FB84-4E49-E12E-ECD3D431D409}"/>
          </ac:spMkLst>
        </pc:spChg>
        <pc:spChg chg="mod">
          <ac:chgData name="Stanford Bowman" userId="6ede3e4e1afbea80" providerId="LiveId" clId="{5E8558FB-9D60-4710-A493-61EB11744BF7}" dt="2026-02-16T13:53:24.818" v="60" actId="1076"/>
          <ac:spMkLst>
            <pc:docMk/>
            <pc:sldMk cId="1687062219" sldId="515"/>
            <ac:spMk id="10" creationId="{387EB24D-FA47-3DF3-2BE0-1456F2CFF2B4}"/>
          </ac:spMkLst>
        </pc:spChg>
        <pc:picChg chg="mod">
          <ac:chgData name="Stanford Bowman" userId="6ede3e4e1afbea80" providerId="LiveId" clId="{5E8558FB-9D60-4710-A493-61EB11744BF7}" dt="2026-02-16T13:52:22.673" v="58" actId="14100"/>
          <ac:picMkLst>
            <pc:docMk/>
            <pc:sldMk cId="1687062219" sldId="515"/>
            <ac:picMk id="7" creationId="{C214FA19-36AC-F79D-E38B-117CA43E5620}"/>
          </ac:picMkLst>
        </pc:picChg>
        <pc:cxnChg chg="add mod">
          <ac:chgData name="Stanford Bowman" userId="6ede3e4e1afbea80" providerId="LiveId" clId="{5E8558FB-9D60-4710-A493-61EB11744BF7}" dt="2026-02-16T13:55:10.099" v="124" actId="1076"/>
          <ac:cxnSpMkLst>
            <pc:docMk/>
            <pc:sldMk cId="1687062219" sldId="515"/>
            <ac:cxnSpMk id="12" creationId="{6BDB477C-0263-FA17-1C23-134F91A2BFEE}"/>
          </ac:cxnSpMkLst>
        </pc:cxnChg>
      </pc:sldChg>
      <pc:sldChg chg="addSp delSp modSp add mod modNotesTx">
        <pc:chgData name="Stanford Bowman" userId="6ede3e4e1afbea80" providerId="LiveId" clId="{5E8558FB-9D60-4710-A493-61EB11744BF7}" dt="2026-02-16T14:22:19.004" v="366" actId="6549"/>
        <pc:sldMkLst>
          <pc:docMk/>
          <pc:sldMk cId="4180600856" sldId="516"/>
        </pc:sldMkLst>
        <pc:spChg chg="mod">
          <ac:chgData name="Stanford Bowman" userId="6ede3e4e1afbea80" providerId="LiveId" clId="{5E8558FB-9D60-4710-A493-61EB11744BF7}" dt="2026-02-16T14:16:11.913" v="309"/>
          <ac:spMkLst>
            <pc:docMk/>
            <pc:sldMk cId="4180600856" sldId="516"/>
            <ac:spMk id="2" creationId="{6104FD35-A3F0-761C-28FE-7DB00CACC526}"/>
          </ac:spMkLst>
        </pc:spChg>
        <pc:spChg chg="add del mod">
          <ac:chgData name="Stanford Bowman" userId="6ede3e4e1afbea80" providerId="LiveId" clId="{5E8558FB-9D60-4710-A493-61EB11744BF7}" dt="2026-02-16T14:20:56.393" v="351" actId="478"/>
          <ac:spMkLst>
            <pc:docMk/>
            <pc:sldMk cId="4180600856" sldId="516"/>
            <ac:spMk id="6" creationId="{9088EFB2-E76C-2FBB-4EC8-A3A06270B690}"/>
          </ac:spMkLst>
        </pc:spChg>
        <pc:spChg chg="del mod">
          <ac:chgData name="Stanford Bowman" userId="6ede3e4e1afbea80" providerId="LiveId" clId="{5E8558FB-9D60-4710-A493-61EB11744BF7}" dt="2026-02-16T14:19:25.660" v="337" actId="478"/>
          <ac:spMkLst>
            <pc:docMk/>
            <pc:sldMk cId="4180600856" sldId="516"/>
            <ac:spMk id="7" creationId="{DECCD9B9-2E38-D86A-D9FD-45F0D2F82C30}"/>
          </ac:spMkLst>
        </pc:spChg>
        <pc:spChg chg="mod">
          <ac:chgData name="Stanford Bowman" userId="6ede3e4e1afbea80" providerId="LiveId" clId="{5E8558FB-9D60-4710-A493-61EB11744BF7}" dt="2026-02-16T14:16:50.795" v="324" actId="1038"/>
          <ac:spMkLst>
            <pc:docMk/>
            <pc:sldMk cId="4180600856" sldId="516"/>
            <ac:spMk id="9" creationId="{2F76EFDB-52BD-6AD0-32F2-8000D7D729A8}"/>
          </ac:spMkLst>
        </pc:spChg>
        <pc:spChg chg="mod">
          <ac:chgData name="Stanford Bowman" userId="6ede3e4e1afbea80" providerId="LiveId" clId="{5E8558FB-9D60-4710-A493-61EB11744BF7}" dt="2026-02-16T14:21:27.498" v="356" actId="207"/>
          <ac:spMkLst>
            <pc:docMk/>
            <pc:sldMk cId="4180600856" sldId="516"/>
            <ac:spMk id="25" creationId="{9C573E1D-F2C6-3B1F-8E30-3116964B9A70}"/>
          </ac:spMkLst>
        </pc:spChg>
        <pc:picChg chg="add del mod">
          <ac:chgData name="Stanford Bowman" userId="6ede3e4e1afbea80" providerId="LiveId" clId="{5E8558FB-9D60-4710-A493-61EB11744BF7}" dt="2026-02-16T14:20:50.158" v="348" actId="478"/>
          <ac:picMkLst>
            <pc:docMk/>
            <pc:sldMk cId="4180600856" sldId="516"/>
            <ac:picMk id="4" creationId="{92E0B8E7-F8E6-FAB6-3974-EF0347A720A5}"/>
          </ac:picMkLst>
        </pc:picChg>
        <pc:picChg chg="add mod">
          <ac:chgData name="Stanford Bowman" userId="6ede3e4e1afbea80" providerId="LiveId" clId="{5E8558FB-9D60-4710-A493-61EB11744BF7}" dt="2026-02-16T14:21:11.862" v="355" actId="12789"/>
          <ac:picMkLst>
            <pc:docMk/>
            <pc:sldMk cId="4180600856" sldId="516"/>
            <ac:picMk id="8" creationId="{5C71E4FE-3111-DF7C-A88F-38B2BFDAB6A1}"/>
          </ac:picMkLst>
        </pc:picChg>
        <pc:cxnChg chg="del">
          <ac:chgData name="Stanford Bowman" userId="6ede3e4e1afbea80" providerId="LiveId" clId="{5E8558FB-9D60-4710-A493-61EB11744BF7}" dt="2026-02-16T14:20:20.295" v="344" actId="478"/>
          <ac:cxnSpMkLst>
            <pc:docMk/>
            <pc:sldMk cId="4180600856" sldId="516"/>
            <ac:cxnSpMk id="11" creationId="{61CDB937-D95D-EAB9-827A-B982A6E3C551}"/>
          </ac:cxnSpMkLst>
        </pc:cxnChg>
      </pc:sldChg>
      <pc:sldChg chg="modSp add mod">
        <pc:chgData name="Stanford Bowman" userId="6ede3e4e1afbea80" providerId="LiveId" clId="{5E8558FB-9D60-4710-A493-61EB11744BF7}" dt="2026-02-16T14:24:23.555" v="402" actId="1036"/>
        <pc:sldMkLst>
          <pc:docMk/>
          <pc:sldMk cId="4117832098" sldId="517"/>
        </pc:sldMkLst>
        <pc:spChg chg="mod">
          <ac:chgData name="Stanford Bowman" userId="6ede3e4e1afbea80" providerId="LiveId" clId="{5E8558FB-9D60-4710-A493-61EB11744BF7}" dt="2026-02-16T14:24:23.555" v="402" actId="1036"/>
          <ac:spMkLst>
            <pc:docMk/>
            <pc:sldMk cId="4117832098" sldId="517"/>
            <ac:spMk id="25" creationId="{DA3BC824-4EC1-1537-E3D5-7F0D0475B8EF}"/>
          </ac:spMkLst>
        </pc:spChg>
        <pc:picChg chg="mod">
          <ac:chgData name="Stanford Bowman" userId="6ede3e4e1afbea80" providerId="LiveId" clId="{5E8558FB-9D60-4710-A493-61EB11744BF7}" dt="2026-02-16T14:24:23.555" v="402" actId="1036"/>
          <ac:picMkLst>
            <pc:docMk/>
            <pc:sldMk cId="4117832098" sldId="517"/>
            <ac:picMk id="8" creationId="{ACD86006-99D5-F58D-1715-3BC7F3FC1333}"/>
          </ac:picMkLst>
        </pc:picChg>
      </pc:sldChg>
      <pc:sldChg chg="add ord">
        <pc:chgData name="Stanford Bowman" userId="6ede3e4e1afbea80" providerId="LiveId" clId="{5E8558FB-9D60-4710-A493-61EB11744BF7}" dt="2026-02-16T14:37:15.703" v="494"/>
        <pc:sldMkLst>
          <pc:docMk/>
          <pc:sldMk cId="3108059403" sldId="518"/>
        </pc:sldMkLst>
      </pc:sldChg>
    </pc:docChg>
  </pc:docChgLst>
  <pc:docChgLst>
    <pc:chgData name="Stanford Bowman" userId="6ede3e4e1afbea80" providerId="LiveId" clId="{762A04C7-327B-4C73-9197-42636DBEDDDD}"/>
    <pc:docChg chg="undo custSel addSld modSld sldOrd modMainMaster">
      <pc:chgData name="Stanford Bowman" userId="6ede3e4e1afbea80" providerId="LiveId" clId="{762A04C7-327B-4C73-9197-42636DBEDDDD}" dt="2026-02-14T19:22:44.429" v="599" actId="1076"/>
      <pc:docMkLst>
        <pc:docMk/>
      </pc:docMkLst>
      <pc:sldChg chg="addSp delSp modSp mod setBg delDesignElem">
        <pc:chgData name="Stanford Bowman" userId="6ede3e4e1afbea80" providerId="LiveId" clId="{762A04C7-327B-4C73-9197-42636DBEDDDD}" dt="2026-02-14T18:32:48.678" v="333" actId="1076"/>
        <pc:sldMkLst>
          <pc:docMk/>
          <pc:sldMk cId="204582528" sldId="256"/>
        </pc:sldMkLst>
        <pc:spChg chg="mod">
          <ac:chgData name="Stanford Bowman" userId="6ede3e4e1afbea80" providerId="LiveId" clId="{762A04C7-327B-4C73-9197-42636DBEDDDD}" dt="2026-02-14T18:32:48.678" v="333" actId="1076"/>
          <ac:spMkLst>
            <pc:docMk/>
            <pc:sldMk cId="204582528" sldId="256"/>
            <ac:spMk id="2" creationId="{FCC56B3C-F297-4614-A676-3DDC6E8396C7}"/>
          </ac:spMkLst>
        </pc:spChg>
        <pc:spChg chg="mod">
          <ac:chgData name="Stanford Bowman" userId="6ede3e4e1afbea80" providerId="LiveId" clId="{762A04C7-327B-4C73-9197-42636DBEDDDD}" dt="2026-02-14T18:09:52.490" v="76" actId="692"/>
          <ac:spMkLst>
            <pc:docMk/>
            <pc:sldMk cId="204582528" sldId="256"/>
            <ac:spMk id="3" creationId="{0A3C46B8-0D5A-4305-AE82-4AACD2E52E07}"/>
          </ac:spMkLst>
        </pc:spChg>
        <pc:picChg chg="add mod">
          <ac:chgData name="Stanford Bowman" userId="6ede3e4e1afbea80" providerId="LiveId" clId="{762A04C7-327B-4C73-9197-42636DBEDDDD}" dt="2026-02-14T18:32:48.678" v="333" actId="1076"/>
          <ac:picMkLst>
            <pc:docMk/>
            <pc:sldMk cId="204582528" sldId="256"/>
            <ac:picMk id="5" creationId="{CA0D9AE0-1A4A-B19F-5E26-C156BA94E01C}"/>
          </ac:picMkLst>
        </pc:picChg>
      </pc:sldChg>
      <pc:sldChg chg="modSp">
        <pc:chgData name="Stanford Bowman" userId="6ede3e4e1afbea80" providerId="LiveId" clId="{762A04C7-327B-4C73-9197-42636DBEDDDD}" dt="2026-02-14T18:33:05.934" v="334"/>
        <pc:sldMkLst>
          <pc:docMk/>
          <pc:sldMk cId="302755266" sldId="290"/>
        </pc:sldMkLst>
        <pc:spChg chg="mod">
          <ac:chgData name="Stanford Bowman" userId="6ede3e4e1afbea80" providerId="LiveId" clId="{762A04C7-327B-4C73-9197-42636DBEDDDD}" dt="2026-02-14T18:33:05.934" v="334"/>
          <ac:spMkLst>
            <pc:docMk/>
            <pc:sldMk cId="302755266" sldId="290"/>
            <ac:spMk id="6" creationId="{A0671547-CD94-CEC5-CC74-8CEDAB88583F}"/>
          </ac:spMkLst>
        </pc:spChg>
      </pc:sldChg>
      <pc:sldChg chg="addSp delSp modSp mod modNotesTx">
        <pc:chgData name="Stanford Bowman" userId="6ede3e4e1afbea80" providerId="LiveId" clId="{762A04C7-327B-4C73-9197-42636DBEDDDD}" dt="2026-02-14T19:14:27.058" v="551" actId="207"/>
        <pc:sldMkLst>
          <pc:docMk/>
          <pc:sldMk cId="3159288639" sldId="303"/>
        </pc:sldMkLst>
        <pc:spChg chg="add mod">
          <ac:chgData name="Stanford Bowman" userId="6ede3e4e1afbea80" providerId="LiveId" clId="{762A04C7-327B-4C73-9197-42636DBEDDDD}" dt="2026-02-14T19:10:43.048" v="527" actId="14100"/>
          <ac:spMkLst>
            <pc:docMk/>
            <pc:sldMk cId="3159288639" sldId="303"/>
            <ac:spMk id="4" creationId="{EBC6C35D-DBC0-2A6A-EE13-26FB3BA1464B}"/>
          </ac:spMkLst>
        </pc:spChg>
        <pc:spChg chg="mod">
          <ac:chgData name="Stanford Bowman" userId="6ede3e4e1afbea80" providerId="LiveId" clId="{762A04C7-327B-4C73-9197-42636DBEDDDD}" dt="2026-02-14T19:14:27.058" v="551" actId="207"/>
          <ac:spMkLst>
            <pc:docMk/>
            <pc:sldMk cId="3159288639" sldId="303"/>
            <ac:spMk id="6" creationId="{AB55FF1C-3CBD-419A-9DE4-7A8AA6371B6A}"/>
          </ac:spMkLst>
        </pc:spChg>
        <pc:spChg chg="mod">
          <ac:chgData name="Stanford Bowman" userId="6ede3e4e1afbea80" providerId="LiveId" clId="{762A04C7-327B-4C73-9197-42636DBEDDDD}" dt="2026-02-14T18:33:05.934" v="334"/>
          <ac:spMkLst>
            <pc:docMk/>
            <pc:sldMk cId="3159288639" sldId="303"/>
            <ac:spMk id="9" creationId="{D7FC8CD1-408E-4146-94C5-2737697D80BE}"/>
          </ac:spMkLst>
        </pc:spChg>
        <pc:spChg chg="mod">
          <ac:chgData name="Stanford Bowman" userId="6ede3e4e1afbea80" providerId="LiveId" clId="{762A04C7-327B-4C73-9197-42636DBEDDDD}" dt="2026-02-14T19:10:12.502" v="524" actId="20577"/>
          <ac:spMkLst>
            <pc:docMk/>
            <pc:sldMk cId="3159288639" sldId="303"/>
            <ac:spMk id="16" creationId="{CA164D59-6240-2AFA-10E0-4B6D22C4223B}"/>
          </ac:spMkLst>
        </pc:spChg>
        <pc:picChg chg="mod">
          <ac:chgData name="Stanford Bowman" userId="6ede3e4e1afbea80" providerId="LiveId" clId="{762A04C7-327B-4C73-9197-42636DBEDDDD}" dt="2026-02-14T19:14:19.314" v="549" actId="1076"/>
          <ac:picMkLst>
            <pc:docMk/>
            <pc:sldMk cId="3159288639" sldId="303"/>
            <ac:picMk id="3" creationId="{90C103F3-8DF7-6739-F7DF-1BC884779137}"/>
          </ac:picMkLst>
        </pc:picChg>
        <pc:cxnChg chg="mod">
          <ac:chgData name="Stanford Bowman" userId="6ede3e4e1afbea80" providerId="LiveId" clId="{762A04C7-327B-4C73-9197-42636DBEDDDD}" dt="2026-02-14T18:53:29.235" v="510" actId="1076"/>
          <ac:cxnSpMkLst>
            <pc:docMk/>
            <pc:sldMk cId="3159288639" sldId="303"/>
            <ac:cxnSpMk id="8" creationId="{6B4C1740-1802-4C5A-A7EF-499332B34CE5}"/>
          </ac:cxnSpMkLst>
        </pc:cxnChg>
        <pc:cxnChg chg="mod">
          <ac:chgData name="Stanford Bowman" userId="6ede3e4e1afbea80" providerId="LiveId" clId="{762A04C7-327B-4C73-9197-42636DBEDDDD}" dt="2026-02-14T18:53:48.234" v="514" actId="1076"/>
          <ac:cxnSpMkLst>
            <pc:docMk/>
            <pc:sldMk cId="3159288639" sldId="303"/>
            <ac:cxnSpMk id="12" creationId="{6358391B-1C42-4FAC-B25F-EA1F02AD3D50}"/>
          </ac:cxnSpMkLst>
        </pc:cxnChg>
      </pc:sldChg>
      <pc:sldChg chg="addSp modSp mod setBg modNotesTx">
        <pc:chgData name="Stanford Bowman" userId="6ede3e4e1afbea80" providerId="LiveId" clId="{762A04C7-327B-4C73-9197-42636DBEDDDD}" dt="2026-02-14T18:33:05.934" v="334"/>
        <pc:sldMkLst>
          <pc:docMk/>
          <pc:sldMk cId="1613598062" sldId="307"/>
        </pc:sldMkLst>
        <pc:spChg chg="mod">
          <ac:chgData name="Stanford Bowman" userId="6ede3e4e1afbea80" providerId="LiveId" clId="{762A04C7-327B-4C73-9197-42636DBEDDDD}" dt="2026-02-14T18:16:22.503" v="155" actId="14100"/>
          <ac:spMkLst>
            <pc:docMk/>
            <pc:sldMk cId="1613598062" sldId="307"/>
            <ac:spMk id="3" creationId="{1DDBBC93-70DF-4E4E-98E3-08124185AB18}"/>
          </ac:spMkLst>
        </pc:spChg>
        <pc:spChg chg="mod">
          <ac:chgData name="Stanford Bowman" userId="6ede3e4e1afbea80" providerId="LiveId" clId="{762A04C7-327B-4C73-9197-42636DBEDDDD}" dt="2026-02-14T18:30:06.321" v="317" actId="554"/>
          <ac:spMkLst>
            <pc:docMk/>
            <pc:sldMk cId="1613598062" sldId="307"/>
            <ac:spMk id="4" creationId="{65DE74E9-AA78-46C1-845A-0B72FA8AF35E}"/>
          </ac:spMkLst>
        </pc:spChg>
        <pc:spChg chg="add mod">
          <ac:chgData name="Stanford Bowman" userId="6ede3e4e1afbea80" providerId="LiveId" clId="{762A04C7-327B-4C73-9197-42636DBEDDDD}" dt="2026-02-14T18:30:37.698" v="321"/>
          <ac:spMkLst>
            <pc:docMk/>
            <pc:sldMk cId="1613598062" sldId="307"/>
            <ac:spMk id="9" creationId="{89393075-8702-FBEB-1396-16B6438D2355}"/>
          </ac:spMkLst>
        </pc:spChg>
        <pc:spChg chg="mod">
          <ac:chgData name="Stanford Bowman" userId="6ede3e4e1afbea80" providerId="LiveId" clId="{762A04C7-327B-4C73-9197-42636DBEDDDD}" dt="2026-02-14T18:30:06.321" v="317" actId="554"/>
          <ac:spMkLst>
            <pc:docMk/>
            <pc:sldMk cId="1613598062" sldId="307"/>
            <ac:spMk id="11" creationId="{4C482057-5E68-4F5C-A743-EEEFF37166C5}"/>
          </ac:spMkLst>
        </pc:spChg>
        <pc:spChg chg="mod">
          <ac:chgData name="Stanford Bowman" userId="6ede3e4e1afbea80" providerId="LiveId" clId="{762A04C7-327B-4C73-9197-42636DBEDDDD}" dt="2026-02-14T18:33:05.934" v="334"/>
          <ac:spMkLst>
            <pc:docMk/>
            <pc:sldMk cId="1613598062" sldId="307"/>
            <ac:spMk id="14" creationId="{21AA43A8-B1EB-4E7B-8D82-5B717FC167C6}"/>
          </ac:spMkLst>
        </pc:spChg>
        <pc:picChg chg="add mod">
          <ac:chgData name="Stanford Bowman" userId="6ede3e4e1afbea80" providerId="LiveId" clId="{762A04C7-327B-4C73-9197-42636DBEDDDD}" dt="2026-02-14T18:30:23.547" v="320" actId="14100"/>
          <ac:picMkLst>
            <pc:docMk/>
            <pc:sldMk cId="1613598062" sldId="307"/>
            <ac:picMk id="5" creationId="{CF6F7C34-5146-831B-B6D0-22DE3EF68AAF}"/>
          </ac:picMkLst>
        </pc:picChg>
        <pc:picChg chg="mod">
          <ac:chgData name="Stanford Bowman" userId="6ede3e4e1afbea80" providerId="LiveId" clId="{762A04C7-327B-4C73-9197-42636DBEDDDD}" dt="2026-02-14T18:02:37.409" v="3" actId="1076"/>
          <ac:picMkLst>
            <pc:docMk/>
            <pc:sldMk cId="1613598062" sldId="307"/>
            <ac:picMk id="7" creationId="{EC322A59-BBEB-ED35-DD42-32BD50A97B3E}"/>
          </ac:picMkLst>
        </pc:picChg>
        <pc:cxnChg chg="mod">
          <ac:chgData name="Stanford Bowman" userId="6ede3e4e1afbea80" providerId="LiveId" clId="{762A04C7-327B-4C73-9197-42636DBEDDDD}" dt="2026-02-14T18:16:22.503" v="155" actId="14100"/>
          <ac:cxnSpMkLst>
            <pc:docMk/>
            <pc:sldMk cId="1613598062" sldId="307"/>
            <ac:cxnSpMk id="12" creationId="{F9568A4E-52BF-4D84-A25F-3C383854E74D}"/>
          </ac:cxnSpMkLst>
        </pc:cxnChg>
        <pc:cxnChg chg="mod">
          <ac:chgData name="Stanford Bowman" userId="6ede3e4e1afbea80" providerId="LiveId" clId="{762A04C7-327B-4C73-9197-42636DBEDDDD}" dt="2026-02-14T18:16:22.503" v="155" actId="14100"/>
          <ac:cxnSpMkLst>
            <pc:docMk/>
            <pc:sldMk cId="1613598062" sldId="307"/>
            <ac:cxnSpMk id="13" creationId="{ECC9125B-1E68-40D0-BE55-9DFB948E8AA5}"/>
          </ac:cxnSpMkLst>
        </pc:cxnChg>
      </pc:sldChg>
      <pc:sldChg chg="modSp mod">
        <pc:chgData name="Stanford Bowman" userId="6ede3e4e1afbea80" providerId="LiveId" clId="{762A04C7-327B-4C73-9197-42636DBEDDDD}" dt="2026-02-14T18:33:05.934" v="334"/>
        <pc:sldMkLst>
          <pc:docMk/>
          <pc:sldMk cId="365334912" sldId="308"/>
        </pc:sldMkLst>
        <pc:spChg chg="mod">
          <ac:chgData name="Stanford Bowman" userId="6ede3e4e1afbea80" providerId="LiveId" clId="{762A04C7-327B-4C73-9197-42636DBEDDDD}" dt="2026-02-14T18:12:00.789" v="104" actId="2085"/>
          <ac:spMkLst>
            <pc:docMk/>
            <pc:sldMk cId="365334912" sldId="308"/>
            <ac:spMk id="3" creationId="{0115FF41-AFA4-4D25-AB42-AB034F4B4FEC}"/>
          </ac:spMkLst>
        </pc:spChg>
        <pc:spChg chg="mod">
          <ac:chgData name="Stanford Bowman" userId="6ede3e4e1afbea80" providerId="LiveId" clId="{762A04C7-327B-4C73-9197-42636DBEDDDD}" dt="2026-02-14T18:14:28.475" v="124" actId="692"/>
          <ac:spMkLst>
            <pc:docMk/>
            <pc:sldMk cId="365334912" sldId="308"/>
            <ac:spMk id="4" creationId="{B0881FA9-F3B0-4912-B0E1-352094195C30}"/>
          </ac:spMkLst>
        </pc:spChg>
        <pc:spChg chg="mod">
          <ac:chgData name="Stanford Bowman" userId="6ede3e4e1afbea80" providerId="LiveId" clId="{762A04C7-327B-4C73-9197-42636DBEDDDD}" dt="2026-02-14T18:04:15.903" v="10" actId="207"/>
          <ac:spMkLst>
            <pc:docMk/>
            <pc:sldMk cId="365334912" sldId="308"/>
            <ac:spMk id="11" creationId="{56AE2454-CE9A-4A6B-AB5A-349E0D967654}"/>
          </ac:spMkLst>
        </pc:spChg>
        <pc:spChg chg="mod">
          <ac:chgData name="Stanford Bowman" userId="6ede3e4e1afbea80" providerId="LiveId" clId="{762A04C7-327B-4C73-9197-42636DBEDDDD}" dt="2026-02-14T18:15:31.878" v="126" actId="1076"/>
          <ac:spMkLst>
            <pc:docMk/>
            <pc:sldMk cId="365334912" sldId="308"/>
            <ac:spMk id="18" creationId="{3328D008-37F9-4367-AA44-DDC63F952921}"/>
          </ac:spMkLst>
        </pc:spChg>
      </pc:sldChg>
      <pc:sldChg chg="addSp delSp modSp mod ord modNotesTx">
        <pc:chgData name="Stanford Bowman" userId="6ede3e4e1afbea80" providerId="LiveId" clId="{762A04C7-327B-4C73-9197-42636DBEDDDD}" dt="2026-02-14T19:00:16.806" v="516" actId="207"/>
        <pc:sldMkLst>
          <pc:docMk/>
          <pc:sldMk cId="2270028676" sldId="313"/>
        </pc:sldMkLst>
        <pc:spChg chg="mod">
          <ac:chgData name="Stanford Bowman" userId="6ede3e4e1afbea80" providerId="LiveId" clId="{762A04C7-327B-4C73-9197-42636DBEDDDD}" dt="2026-02-14T19:00:16.806" v="516" actId="207"/>
          <ac:spMkLst>
            <pc:docMk/>
            <pc:sldMk cId="2270028676" sldId="313"/>
            <ac:spMk id="2" creationId="{80F287FE-1EFA-4C15-BFDD-1EE3F2D37BF1}"/>
          </ac:spMkLst>
        </pc:spChg>
        <pc:spChg chg="add mod">
          <ac:chgData name="Stanford Bowman" userId="6ede3e4e1afbea80" providerId="LiveId" clId="{762A04C7-327B-4C73-9197-42636DBEDDDD}" dt="2026-02-14T18:39:01.740" v="398" actId="1076"/>
          <ac:spMkLst>
            <pc:docMk/>
            <pc:sldMk cId="2270028676" sldId="313"/>
            <ac:spMk id="3" creationId="{8DDB523D-5A5C-0788-3965-8D16073D9DD3}"/>
          </ac:spMkLst>
        </pc:spChg>
        <pc:spChg chg="mod">
          <ac:chgData name="Stanford Bowman" userId="6ede3e4e1afbea80" providerId="LiveId" clId="{762A04C7-327B-4C73-9197-42636DBEDDDD}" dt="2026-02-14T18:38:59.070" v="397" actId="403"/>
          <ac:spMkLst>
            <pc:docMk/>
            <pc:sldMk cId="2270028676" sldId="313"/>
            <ac:spMk id="5" creationId="{38DE476D-C50D-3BF0-F71F-176CC71DA0B9}"/>
          </ac:spMkLst>
        </pc:spChg>
        <pc:spChg chg="mod">
          <ac:chgData name="Stanford Bowman" userId="6ede3e4e1afbea80" providerId="LiveId" clId="{762A04C7-327B-4C73-9197-42636DBEDDDD}" dt="2026-02-14T18:39:08.582" v="400" actId="1076"/>
          <ac:spMkLst>
            <pc:docMk/>
            <pc:sldMk cId="2270028676" sldId="313"/>
            <ac:spMk id="7" creationId="{78A1F465-0F43-9176-9935-FCDC8E31B495}"/>
          </ac:spMkLst>
        </pc:spChg>
        <pc:spChg chg="mod">
          <ac:chgData name="Stanford Bowman" userId="6ede3e4e1afbea80" providerId="LiveId" clId="{762A04C7-327B-4C73-9197-42636DBEDDDD}" dt="2026-02-14T18:33:05.934" v="334"/>
          <ac:spMkLst>
            <pc:docMk/>
            <pc:sldMk cId="2270028676" sldId="313"/>
            <ac:spMk id="14" creationId="{F56CA3A7-DD56-4040-B08E-813F9A33E24C}"/>
          </ac:spMkLst>
        </pc:spChg>
        <pc:cxnChg chg="mod">
          <ac:chgData name="Stanford Bowman" userId="6ede3e4e1afbea80" providerId="LiveId" clId="{762A04C7-327B-4C73-9197-42636DBEDDDD}" dt="2026-02-14T18:39:06.023" v="399" actId="1076"/>
          <ac:cxnSpMkLst>
            <pc:docMk/>
            <pc:sldMk cId="2270028676" sldId="313"/>
            <ac:cxnSpMk id="9" creationId="{AA15C78B-671F-4D54-8D48-20FF7F4AF1B2}"/>
          </ac:cxnSpMkLst>
        </pc:cxnChg>
        <pc:cxnChg chg="mod">
          <ac:chgData name="Stanford Bowman" userId="6ede3e4e1afbea80" providerId="LiveId" clId="{762A04C7-327B-4C73-9197-42636DBEDDDD}" dt="2026-02-14T18:37:11.021" v="353" actId="14100"/>
          <ac:cxnSpMkLst>
            <pc:docMk/>
            <pc:sldMk cId="2270028676" sldId="313"/>
            <ac:cxnSpMk id="11" creationId="{B400B508-C231-4712-81CE-6DDF7F0C27C8}"/>
          </ac:cxnSpMkLst>
        </pc:cxnChg>
      </pc:sldChg>
      <pc:sldChg chg="modSp">
        <pc:chgData name="Stanford Bowman" userId="6ede3e4e1afbea80" providerId="LiveId" clId="{762A04C7-327B-4C73-9197-42636DBEDDDD}" dt="2026-02-14T18:33:05.934" v="334"/>
        <pc:sldMkLst>
          <pc:docMk/>
          <pc:sldMk cId="1145517130" sldId="431"/>
        </pc:sldMkLst>
        <pc:spChg chg="mod">
          <ac:chgData name="Stanford Bowman" userId="6ede3e4e1afbea80" providerId="LiveId" clId="{762A04C7-327B-4C73-9197-42636DBEDDDD}" dt="2026-02-14T18:33:05.934" v="334"/>
          <ac:spMkLst>
            <pc:docMk/>
            <pc:sldMk cId="1145517130" sldId="431"/>
            <ac:spMk id="5" creationId="{85E16FA0-9C9C-EC07-7D05-796CDC145CC7}"/>
          </ac:spMkLst>
        </pc:spChg>
      </pc:sldChg>
      <pc:sldChg chg="modSp">
        <pc:chgData name="Stanford Bowman" userId="6ede3e4e1afbea80" providerId="LiveId" clId="{762A04C7-327B-4C73-9197-42636DBEDDDD}" dt="2026-02-14T18:33:05.934" v="334"/>
        <pc:sldMkLst>
          <pc:docMk/>
          <pc:sldMk cId="0" sldId="432"/>
        </pc:sldMkLst>
        <pc:spChg chg="mod">
          <ac:chgData name="Stanford Bowman" userId="6ede3e4e1afbea80" providerId="LiveId" clId="{762A04C7-327B-4C73-9197-42636DBEDDDD}" dt="2026-02-14T18:33:05.934" v="334"/>
          <ac:spMkLst>
            <pc:docMk/>
            <pc:sldMk cId="0" sldId="432"/>
            <ac:spMk id="2" creationId="{EC950801-FEB9-9FC7-93D0-E4F8D6AE0C64}"/>
          </ac:spMkLst>
        </pc:spChg>
      </pc:sldChg>
      <pc:sldChg chg="addSp modSp add mod modNotesTx">
        <pc:chgData name="Stanford Bowman" userId="6ede3e4e1afbea80" providerId="LiveId" clId="{762A04C7-327B-4C73-9197-42636DBEDDDD}" dt="2026-02-14T18:43:23.533" v="484" actId="20577"/>
        <pc:sldMkLst>
          <pc:docMk/>
          <pc:sldMk cId="2669065760" sldId="447"/>
        </pc:sldMkLst>
        <pc:spChg chg="mod">
          <ac:chgData name="Stanford Bowman" userId="6ede3e4e1afbea80" providerId="LiveId" clId="{762A04C7-327B-4C73-9197-42636DBEDDDD}" dt="2026-02-14T18:21:05.241" v="218" actId="207"/>
          <ac:spMkLst>
            <pc:docMk/>
            <pc:sldMk cId="2669065760" sldId="447"/>
            <ac:spMk id="2" creationId="{8111E155-A075-31D8-29B6-667B0186EF84}"/>
          </ac:spMkLst>
        </pc:spChg>
        <pc:spChg chg="add mod">
          <ac:chgData name="Stanford Bowman" userId="6ede3e4e1afbea80" providerId="LiveId" clId="{762A04C7-327B-4C73-9197-42636DBEDDDD}" dt="2026-02-14T18:33:44.287" v="339" actId="1076"/>
          <ac:spMkLst>
            <pc:docMk/>
            <pc:sldMk cId="2669065760" sldId="447"/>
            <ac:spMk id="3" creationId="{B2738653-744C-A68E-4D90-31FB1460A896}"/>
          </ac:spMkLst>
        </pc:spChg>
        <pc:spChg chg="mod">
          <ac:chgData name="Stanford Bowman" userId="6ede3e4e1afbea80" providerId="LiveId" clId="{762A04C7-327B-4C73-9197-42636DBEDDDD}" dt="2026-02-14T18:41:02.075" v="410" actId="113"/>
          <ac:spMkLst>
            <pc:docMk/>
            <pc:sldMk cId="2669065760" sldId="447"/>
            <ac:spMk id="4" creationId="{52F64A93-E030-E997-5075-3C65D553277F}"/>
          </ac:spMkLst>
        </pc:spChg>
        <pc:spChg chg="add mod">
          <ac:chgData name="Stanford Bowman" userId="6ede3e4e1afbea80" providerId="LiveId" clId="{762A04C7-327B-4C73-9197-42636DBEDDDD}" dt="2026-02-14T18:40:18.977" v="408" actId="206"/>
          <ac:spMkLst>
            <pc:docMk/>
            <pc:sldMk cId="2669065760" sldId="447"/>
            <ac:spMk id="5" creationId="{DC768EA0-5F6B-FD8D-BA3D-5F1AFA6EE034}"/>
          </ac:spMkLst>
        </pc:spChg>
      </pc:sldChg>
      <pc:sldChg chg="modSp">
        <pc:chgData name="Stanford Bowman" userId="6ede3e4e1afbea80" providerId="LiveId" clId="{762A04C7-327B-4C73-9197-42636DBEDDDD}" dt="2026-02-14T18:33:05.934" v="334"/>
        <pc:sldMkLst>
          <pc:docMk/>
          <pc:sldMk cId="2204509585" sldId="464"/>
        </pc:sldMkLst>
        <pc:spChg chg="mod">
          <ac:chgData name="Stanford Bowman" userId="6ede3e4e1afbea80" providerId="LiveId" clId="{762A04C7-327B-4C73-9197-42636DBEDDDD}" dt="2026-02-14T18:33:05.934" v="334"/>
          <ac:spMkLst>
            <pc:docMk/>
            <pc:sldMk cId="2204509585" sldId="464"/>
            <ac:spMk id="3" creationId="{7E0D9D10-E826-1EE8-FDDF-C71FE6C1CC2D}"/>
          </ac:spMkLst>
        </pc:spChg>
      </pc:sldChg>
      <pc:sldChg chg="modSp mod modNotesTx">
        <pc:chgData name="Stanford Bowman" userId="6ede3e4e1afbea80" providerId="LiveId" clId="{762A04C7-327B-4C73-9197-42636DBEDDDD}" dt="2026-02-14T19:20:22.804" v="583" actId="1076"/>
        <pc:sldMkLst>
          <pc:docMk/>
          <pc:sldMk cId="2054530254" sldId="471"/>
        </pc:sldMkLst>
        <pc:spChg chg="mod">
          <ac:chgData name="Stanford Bowman" userId="6ede3e4e1afbea80" providerId="LiveId" clId="{762A04C7-327B-4C73-9197-42636DBEDDDD}" dt="2026-02-14T19:14:11.486" v="547" actId="207"/>
          <ac:spMkLst>
            <pc:docMk/>
            <pc:sldMk cId="2054530254" sldId="471"/>
            <ac:spMk id="3" creationId="{BDF4C2D3-A006-4B7C-666D-D7C7214B1B62}"/>
          </ac:spMkLst>
        </pc:spChg>
        <pc:spChg chg="mod">
          <ac:chgData name="Stanford Bowman" userId="6ede3e4e1afbea80" providerId="LiveId" clId="{762A04C7-327B-4C73-9197-42636DBEDDDD}" dt="2026-02-14T18:33:05.934" v="334"/>
          <ac:spMkLst>
            <pc:docMk/>
            <pc:sldMk cId="2054530254" sldId="471"/>
            <ac:spMk id="9" creationId="{D7FC8CD1-408E-4146-94C5-2737697D80BE}"/>
          </ac:spMkLst>
        </pc:spChg>
        <pc:spChg chg="mod">
          <ac:chgData name="Stanford Bowman" userId="6ede3e4e1afbea80" providerId="LiveId" clId="{762A04C7-327B-4C73-9197-42636DBEDDDD}" dt="2026-02-14T19:20:01.382" v="581" actId="6549"/>
          <ac:spMkLst>
            <pc:docMk/>
            <pc:sldMk cId="2054530254" sldId="471"/>
            <ac:spMk id="18" creationId="{BAB634B4-A094-42A7-AEFF-569DD46D4310}"/>
          </ac:spMkLst>
        </pc:spChg>
        <pc:graphicFrameChg chg="mod modGraphic">
          <ac:chgData name="Stanford Bowman" userId="6ede3e4e1afbea80" providerId="LiveId" clId="{762A04C7-327B-4C73-9197-42636DBEDDDD}" dt="2026-02-14T19:20:22.804" v="583" actId="1076"/>
          <ac:graphicFrameMkLst>
            <pc:docMk/>
            <pc:sldMk cId="2054530254" sldId="471"/>
            <ac:graphicFrameMk id="11" creationId="{503F7713-8E67-1421-2A8A-400A0F3D2CE1}"/>
          </ac:graphicFrameMkLst>
        </pc:graphicFrameChg>
        <pc:picChg chg="mod">
          <ac:chgData name="Stanford Bowman" userId="6ede3e4e1afbea80" providerId="LiveId" clId="{762A04C7-327B-4C73-9197-42636DBEDDDD}" dt="2026-02-14T19:18:31.108" v="569" actId="1076"/>
          <ac:picMkLst>
            <pc:docMk/>
            <pc:sldMk cId="2054530254" sldId="471"/>
            <ac:picMk id="4" creationId="{FCE5342D-5F02-69E9-78E1-EFBE386E20B1}"/>
          </ac:picMkLst>
        </pc:picChg>
        <pc:cxnChg chg="mod">
          <ac:chgData name="Stanford Bowman" userId="6ede3e4e1afbea80" providerId="LiveId" clId="{762A04C7-327B-4C73-9197-42636DBEDDDD}" dt="2026-02-14T19:20:16.585" v="582" actId="14100"/>
          <ac:cxnSpMkLst>
            <pc:docMk/>
            <pc:sldMk cId="2054530254" sldId="471"/>
            <ac:cxnSpMk id="2" creationId="{B0E1ADC6-B0DC-53A9-4FAB-C72C203AEBE0}"/>
          </ac:cxnSpMkLst>
        </pc:cxnChg>
      </pc:sldChg>
      <pc:sldChg chg="modSp mod modNotesTx">
        <pc:chgData name="Stanford Bowman" userId="6ede3e4e1afbea80" providerId="LiveId" clId="{762A04C7-327B-4C73-9197-42636DBEDDDD}" dt="2026-02-14T19:22:44.429" v="599" actId="1076"/>
        <pc:sldMkLst>
          <pc:docMk/>
          <pc:sldMk cId="1644004683" sldId="472"/>
        </pc:sldMkLst>
        <pc:spChg chg="mod">
          <ac:chgData name="Stanford Bowman" userId="6ede3e4e1afbea80" providerId="LiveId" clId="{762A04C7-327B-4C73-9197-42636DBEDDDD}" dt="2026-02-14T18:33:05.934" v="334"/>
          <ac:spMkLst>
            <pc:docMk/>
            <pc:sldMk cId="1644004683" sldId="472"/>
            <ac:spMk id="9" creationId="{D7FC8CD1-408E-4146-94C5-2737697D80BE}"/>
          </ac:spMkLst>
        </pc:spChg>
        <pc:graphicFrameChg chg="mod modGraphic">
          <ac:chgData name="Stanford Bowman" userId="6ede3e4e1afbea80" providerId="LiveId" clId="{762A04C7-327B-4C73-9197-42636DBEDDDD}" dt="2026-02-14T19:22:44.429" v="599" actId="1076"/>
          <ac:graphicFrameMkLst>
            <pc:docMk/>
            <pc:sldMk cId="1644004683" sldId="472"/>
            <ac:graphicFrameMk id="11" creationId="{503F7713-8E67-1421-2A8A-400A0F3D2CE1}"/>
          </ac:graphicFrameMkLst>
        </pc:graphicFrameChg>
      </pc:sldChg>
      <pc:sldChg chg="modSp setBg">
        <pc:chgData name="Stanford Bowman" userId="6ede3e4e1afbea80" providerId="LiveId" clId="{762A04C7-327B-4C73-9197-42636DBEDDDD}" dt="2026-02-14T18:33:05.934" v="334"/>
        <pc:sldMkLst>
          <pc:docMk/>
          <pc:sldMk cId="2164291554" sldId="490"/>
        </pc:sldMkLst>
        <pc:spChg chg="mod">
          <ac:chgData name="Stanford Bowman" userId="6ede3e4e1afbea80" providerId="LiveId" clId="{762A04C7-327B-4C73-9197-42636DBEDDDD}" dt="2026-02-14T18:33:05.934" v="334"/>
          <ac:spMkLst>
            <pc:docMk/>
            <pc:sldMk cId="2164291554" sldId="490"/>
            <ac:spMk id="5" creationId="{A1EEE892-ADC6-47E7-0D57-2605C27E8EAE}"/>
          </ac:spMkLst>
        </pc:spChg>
      </pc:sldChg>
      <pc:sldChg chg="setBg">
        <pc:chgData name="Stanford Bowman" userId="6ede3e4e1afbea80" providerId="LiveId" clId="{762A04C7-327B-4C73-9197-42636DBEDDDD}" dt="2026-02-14T18:02:09.002" v="2"/>
        <pc:sldMkLst>
          <pc:docMk/>
          <pc:sldMk cId="2573678224" sldId="505"/>
        </pc:sldMkLst>
      </pc:sldChg>
      <pc:sldChg chg="modSp setBg">
        <pc:chgData name="Stanford Bowman" userId="6ede3e4e1afbea80" providerId="LiveId" clId="{762A04C7-327B-4C73-9197-42636DBEDDDD}" dt="2026-02-14T18:33:05.934" v="334"/>
        <pc:sldMkLst>
          <pc:docMk/>
          <pc:sldMk cId="3840911254" sldId="509"/>
        </pc:sldMkLst>
        <pc:spChg chg="mod">
          <ac:chgData name="Stanford Bowman" userId="6ede3e4e1afbea80" providerId="LiveId" clId="{762A04C7-327B-4C73-9197-42636DBEDDDD}" dt="2026-02-14T18:33:05.934" v="334"/>
          <ac:spMkLst>
            <pc:docMk/>
            <pc:sldMk cId="3840911254" sldId="509"/>
            <ac:spMk id="5" creationId="{A1EEE892-ADC6-47E7-0D57-2605C27E8EAE}"/>
          </ac:spMkLst>
        </pc:spChg>
      </pc:sldChg>
      <pc:sldChg chg="modSp add mod">
        <pc:chgData name="Stanford Bowman" userId="6ede3e4e1afbea80" providerId="LiveId" clId="{762A04C7-327B-4C73-9197-42636DBEDDDD}" dt="2026-02-14T19:14:45.207" v="553" actId="207"/>
        <pc:sldMkLst>
          <pc:docMk/>
          <pc:sldMk cId="2717470806" sldId="512"/>
        </pc:sldMkLst>
        <pc:spChg chg="mod">
          <ac:chgData name="Stanford Bowman" userId="6ede3e4e1afbea80" providerId="LiveId" clId="{762A04C7-327B-4C73-9197-42636DBEDDDD}" dt="2026-02-14T19:12:49.623" v="540" actId="1076"/>
          <ac:spMkLst>
            <pc:docMk/>
            <pc:sldMk cId="2717470806" sldId="512"/>
            <ac:spMk id="4" creationId="{0BDA2247-0AA9-4DCD-CE52-E9B35B2EE644}"/>
          </ac:spMkLst>
        </pc:spChg>
        <pc:spChg chg="mod">
          <ac:chgData name="Stanford Bowman" userId="6ede3e4e1afbea80" providerId="LiveId" clId="{762A04C7-327B-4C73-9197-42636DBEDDDD}" dt="2026-02-14T19:14:45.207" v="553" actId="207"/>
          <ac:spMkLst>
            <pc:docMk/>
            <pc:sldMk cId="2717470806" sldId="512"/>
            <ac:spMk id="6" creationId="{93A9134D-4D4A-A803-EE99-AD2F64517BF3}"/>
          </ac:spMkLst>
        </pc:spChg>
        <pc:graphicFrameChg chg="mod modGraphic">
          <ac:chgData name="Stanford Bowman" userId="6ede3e4e1afbea80" providerId="LiveId" clId="{762A04C7-327B-4C73-9197-42636DBEDDDD}" dt="2026-02-14T19:12:49.623" v="540" actId="1076"/>
          <ac:graphicFrameMkLst>
            <pc:docMk/>
            <pc:sldMk cId="2717470806" sldId="512"/>
            <ac:graphicFrameMk id="11" creationId="{6D303133-24DB-144B-8913-BBC88DABEAD0}"/>
          </ac:graphicFrameMkLst>
        </pc:graphicFrameChg>
        <pc:picChg chg="mod">
          <ac:chgData name="Stanford Bowman" userId="6ede3e4e1afbea80" providerId="LiveId" clId="{762A04C7-327B-4C73-9197-42636DBEDDDD}" dt="2026-02-14T19:13:22.990" v="545" actId="14100"/>
          <ac:picMkLst>
            <pc:docMk/>
            <pc:sldMk cId="2717470806" sldId="512"/>
            <ac:picMk id="3" creationId="{B098C694-6089-B5F9-3628-BB9CF936D5DB}"/>
          </ac:picMkLst>
        </pc:picChg>
      </pc:sldChg>
      <pc:sldMasterChg chg="setBg modSldLayout">
        <pc:chgData name="Stanford Bowman" userId="6ede3e4e1afbea80" providerId="LiveId" clId="{762A04C7-327B-4C73-9197-42636DBEDDDD}" dt="2026-02-14T18:04:40.256" v="13"/>
        <pc:sldMasterMkLst>
          <pc:docMk/>
          <pc:sldMasterMk cId="2968590095" sldId="2147483692"/>
        </pc:sldMasterMkLst>
        <pc:sldLayoutChg chg="setBg">
          <pc:chgData name="Stanford Bowman" userId="6ede3e4e1afbea80" providerId="LiveId" clId="{762A04C7-327B-4C73-9197-42636DBEDDDD}" dt="2026-02-14T18:04:40.256" v="13"/>
          <pc:sldLayoutMkLst>
            <pc:docMk/>
            <pc:sldMasterMk cId="2968590095" sldId="2147483692"/>
            <pc:sldLayoutMk cId="3531857257" sldId="2147483693"/>
          </pc:sldLayoutMkLst>
        </pc:sldLayoutChg>
        <pc:sldLayoutChg chg="setBg">
          <pc:chgData name="Stanford Bowman" userId="6ede3e4e1afbea80" providerId="LiveId" clId="{762A04C7-327B-4C73-9197-42636DBEDDDD}" dt="2026-02-14T18:04:40.256" v="13"/>
          <pc:sldLayoutMkLst>
            <pc:docMk/>
            <pc:sldMasterMk cId="2968590095" sldId="2147483692"/>
            <pc:sldLayoutMk cId="1771628398" sldId="2147483694"/>
          </pc:sldLayoutMkLst>
        </pc:sldLayoutChg>
        <pc:sldLayoutChg chg="setBg">
          <pc:chgData name="Stanford Bowman" userId="6ede3e4e1afbea80" providerId="LiveId" clId="{762A04C7-327B-4C73-9197-42636DBEDDDD}" dt="2026-02-14T18:04:40.256" v="13"/>
          <pc:sldLayoutMkLst>
            <pc:docMk/>
            <pc:sldMasterMk cId="2968590095" sldId="2147483692"/>
            <pc:sldLayoutMk cId="2411988287" sldId="2147483695"/>
          </pc:sldLayoutMkLst>
        </pc:sldLayoutChg>
        <pc:sldLayoutChg chg="setBg">
          <pc:chgData name="Stanford Bowman" userId="6ede3e4e1afbea80" providerId="LiveId" clId="{762A04C7-327B-4C73-9197-42636DBEDDDD}" dt="2026-02-14T18:04:40.256" v="13"/>
          <pc:sldLayoutMkLst>
            <pc:docMk/>
            <pc:sldMasterMk cId="2968590095" sldId="2147483692"/>
            <pc:sldLayoutMk cId="2258604157" sldId="2147483696"/>
          </pc:sldLayoutMkLst>
        </pc:sldLayoutChg>
        <pc:sldLayoutChg chg="setBg">
          <pc:chgData name="Stanford Bowman" userId="6ede3e4e1afbea80" providerId="LiveId" clId="{762A04C7-327B-4C73-9197-42636DBEDDDD}" dt="2026-02-14T18:04:40.256" v="13"/>
          <pc:sldLayoutMkLst>
            <pc:docMk/>
            <pc:sldMasterMk cId="2968590095" sldId="2147483692"/>
            <pc:sldLayoutMk cId="3472756272" sldId="2147483697"/>
          </pc:sldLayoutMkLst>
        </pc:sldLayoutChg>
        <pc:sldLayoutChg chg="setBg">
          <pc:chgData name="Stanford Bowman" userId="6ede3e4e1afbea80" providerId="LiveId" clId="{762A04C7-327B-4C73-9197-42636DBEDDDD}" dt="2026-02-14T18:04:40.256" v="13"/>
          <pc:sldLayoutMkLst>
            <pc:docMk/>
            <pc:sldMasterMk cId="2968590095" sldId="2147483692"/>
            <pc:sldLayoutMk cId="3074333178" sldId="2147483698"/>
          </pc:sldLayoutMkLst>
        </pc:sldLayoutChg>
        <pc:sldLayoutChg chg="setBg">
          <pc:chgData name="Stanford Bowman" userId="6ede3e4e1afbea80" providerId="LiveId" clId="{762A04C7-327B-4C73-9197-42636DBEDDDD}" dt="2026-02-14T18:04:40.256" v="13"/>
          <pc:sldLayoutMkLst>
            <pc:docMk/>
            <pc:sldMasterMk cId="2968590095" sldId="2147483692"/>
            <pc:sldLayoutMk cId="2044818335" sldId="2147483699"/>
          </pc:sldLayoutMkLst>
        </pc:sldLayoutChg>
        <pc:sldLayoutChg chg="setBg">
          <pc:chgData name="Stanford Bowman" userId="6ede3e4e1afbea80" providerId="LiveId" clId="{762A04C7-327B-4C73-9197-42636DBEDDDD}" dt="2026-02-14T18:04:40.256" v="13"/>
          <pc:sldLayoutMkLst>
            <pc:docMk/>
            <pc:sldMasterMk cId="2968590095" sldId="2147483692"/>
            <pc:sldLayoutMk cId="1247790201" sldId="2147483700"/>
          </pc:sldLayoutMkLst>
        </pc:sldLayoutChg>
        <pc:sldLayoutChg chg="setBg">
          <pc:chgData name="Stanford Bowman" userId="6ede3e4e1afbea80" providerId="LiveId" clId="{762A04C7-327B-4C73-9197-42636DBEDDDD}" dt="2026-02-14T18:04:40.256" v="13"/>
          <pc:sldLayoutMkLst>
            <pc:docMk/>
            <pc:sldMasterMk cId="2968590095" sldId="2147483692"/>
            <pc:sldLayoutMk cId="2211581557" sldId="2147483701"/>
          </pc:sldLayoutMkLst>
        </pc:sldLayoutChg>
        <pc:sldLayoutChg chg="setBg">
          <pc:chgData name="Stanford Bowman" userId="6ede3e4e1afbea80" providerId="LiveId" clId="{762A04C7-327B-4C73-9197-42636DBEDDDD}" dt="2026-02-14T18:04:40.256" v="13"/>
          <pc:sldLayoutMkLst>
            <pc:docMk/>
            <pc:sldMasterMk cId="2968590095" sldId="2147483692"/>
            <pc:sldLayoutMk cId="3622551265" sldId="2147483702"/>
          </pc:sldLayoutMkLst>
        </pc:sldLayoutChg>
        <pc:sldLayoutChg chg="setBg">
          <pc:chgData name="Stanford Bowman" userId="6ede3e4e1afbea80" providerId="LiveId" clId="{762A04C7-327B-4C73-9197-42636DBEDDDD}" dt="2026-02-14T18:04:40.256" v="13"/>
          <pc:sldLayoutMkLst>
            <pc:docMk/>
            <pc:sldMasterMk cId="2968590095" sldId="2147483692"/>
            <pc:sldLayoutMk cId="1588726558" sldId="2147483703"/>
          </pc:sldLayoutMkLst>
        </pc:sldLayoutChg>
        <pc:sldLayoutChg chg="setBg">
          <pc:chgData name="Stanford Bowman" userId="6ede3e4e1afbea80" providerId="LiveId" clId="{762A04C7-327B-4C73-9197-42636DBEDDDD}" dt="2026-02-14T18:04:40.256" v="13"/>
          <pc:sldLayoutMkLst>
            <pc:docMk/>
            <pc:sldMasterMk cId="2968590095" sldId="2147483692"/>
            <pc:sldLayoutMk cId="1720728376" sldId="2147483704"/>
          </pc:sldLayoutMkLst>
        </pc:sldLayoutChg>
        <pc:sldLayoutChg chg="setBg">
          <pc:chgData name="Stanford Bowman" userId="6ede3e4e1afbea80" providerId="LiveId" clId="{762A04C7-327B-4C73-9197-42636DBEDDDD}" dt="2026-02-14T18:04:40.256" v="13"/>
          <pc:sldLayoutMkLst>
            <pc:docMk/>
            <pc:sldMasterMk cId="2968590095" sldId="2147483692"/>
            <pc:sldLayoutMk cId="1058605371" sldId="2147483705"/>
          </pc:sldLayoutMkLst>
        </pc:sldLayoutChg>
        <pc:sldLayoutChg chg="setBg">
          <pc:chgData name="Stanford Bowman" userId="6ede3e4e1afbea80" providerId="LiveId" clId="{762A04C7-327B-4C73-9197-42636DBEDDDD}" dt="2026-02-14T18:04:40.256" v="13"/>
          <pc:sldLayoutMkLst>
            <pc:docMk/>
            <pc:sldMasterMk cId="2968590095" sldId="2147483692"/>
            <pc:sldLayoutMk cId="4214078066" sldId="2147483706"/>
          </pc:sldLayoutMkLst>
        </pc:sldLayoutChg>
        <pc:sldLayoutChg chg="setBg">
          <pc:chgData name="Stanford Bowman" userId="6ede3e4e1afbea80" providerId="LiveId" clId="{762A04C7-327B-4C73-9197-42636DBEDDDD}" dt="2026-02-14T18:04:40.256" v="13"/>
          <pc:sldLayoutMkLst>
            <pc:docMk/>
            <pc:sldMasterMk cId="2968590095" sldId="2147483692"/>
            <pc:sldLayoutMk cId="3954869481" sldId="21474837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dgm:spPr>
      <dgm:t>
        <a:bodyPr/>
        <a:lstStyle/>
        <a:p>
          <a:r>
            <a:rPr lang="en-US" sz="3200" b="1" cap="small" baseline="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Power of the Holy Spirit—</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Y="-206605" custLinFactNeighborX="1848" custLinFactNeighborY="-300000">
        <dgm:presLayoutVars>
          <dgm:chMax val="0"/>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cap="small" baseline="0" dirty="0"/>
            <a:t>Offering for the Church in Jerusalem</a:t>
          </a: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X="119627" custScaleY="33269" custLinFactNeighborX="-29431" custLinFactNeighborY="-15829">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solidFill>
                <a:schemeClr val="bg1"/>
              </a:solidFill>
              <a:effectLst/>
              <a:latin typeface="+mn-lt"/>
              <a:ea typeface="+mn-ea"/>
              <a:cs typeface="+mn-cs"/>
            </a:rPr>
            <a:t>THE CHURCH AT CORINTH</a:t>
          </a:r>
          <a:endParaRPr lang="en-US" sz="28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9864FB4D-E9CF-4FAD-A384-324D0724C7C2}">
      <dgm:prSet custT="1"/>
      <dgm:spPr/>
      <dgm:t>
        <a:bodyPr/>
        <a:lstStyle/>
        <a:p>
          <a:r>
            <a:rPr lang="en-US" sz="2200" b="1" u="none" dirty="0">
              <a:solidFill>
                <a:schemeClr val="tx1"/>
              </a:solidFill>
              <a:effectLst>
                <a:outerShdw blurRad="38100" dist="38100" dir="2700000" algn="tl">
                  <a:srgbClr val="000000">
                    <a:alpha val="43137"/>
                  </a:srgbClr>
                </a:outerShdw>
              </a:effectLst>
              <a:latin typeface="+mn-lt"/>
              <a:ea typeface="+mn-ea"/>
              <a:cs typeface="+mn-cs"/>
            </a:rPr>
            <a:t>Paul wrote three letters to the Corinthians. First Corinthians is a response to the arguments Paul received from the church after a first letter (not found in the Bible). Second Corinthians continues Paul’s work of mending relationships with the Corinthians and challenging them to live godly lives. Corinth was a city filled with great immorality, and the church of Corinth struggled with being influenced by their culture. They were also dealing with poor leadership and philosophical arguments, like the belief that being “spiritual” means setting aside the body. Paul writes to correct and encourage them. In 2 Corinthians, when he asks them to be generous, he points to the Macedonian churches (from Philippi, Thessalonica and Berea). They were facing trouble and persecution, but despite it all, they gave generously. </a:t>
          </a:r>
        </a:p>
      </dgm:t>
    </dgm:pt>
    <dgm:pt modelId="{DA8C1787-B11C-4EBA-B94D-C7D47F9FC95D}" type="parTrans" cxnId="{0F37E678-B576-4CE3-AFE3-5FD22B650B62}">
      <dgm:prSet/>
      <dgm:spPr/>
      <dgm:t>
        <a:bodyPr/>
        <a:lstStyle/>
        <a:p>
          <a:endParaRPr lang="en-US"/>
        </a:p>
      </dgm:t>
    </dgm:pt>
    <dgm:pt modelId="{11777560-9860-4670-93EB-F16F01F5FFB2}" type="sibTrans" cxnId="{0F37E678-B576-4CE3-AFE3-5FD22B650B62}">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5595" custLinFactNeighborX="0" custLinFactNeighborY="-9603">
        <dgm:presLayoutVars>
          <dgm:chMax val="0"/>
          <dgm:bulletEnabled val="1"/>
        </dgm:presLayoutVars>
      </dgm:prSet>
      <dgm:spPr/>
    </dgm:pt>
    <dgm:pt modelId="{31B7BAB2-9047-4667-B5A9-8D22E0E20D1B}" type="pres">
      <dgm:prSet presAssocID="{5334A4D0-6DC3-4364-90BD-434E92B06E84}" presName="childText" presStyleLbl="revTx" presStyleIdx="0" presStyleCnt="1" custScaleY="108033">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5EA8A071-586E-445A-8B9D-1E6F7385AE17}" type="presOf" srcId="{9864FB4D-E9CF-4FAD-A384-324D0724C7C2}" destId="{31B7BAB2-9047-4667-B5A9-8D22E0E20D1B}"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0F37E678-B576-4CE3-AFE3-5FD22B650B62}" srcId="{5334A4D0-6DC3-4364-90BD-434E92B06E84}" destId="{9864FB4D-E9CF-4FAD-A384-324D0724C7C2}" srcOrd="0" destOrd="0" parTransId="{DA8C1787-B11C-4EBA-B94D-C7D47F9FC95D}" sibTransId="{11777560-9860-4670-93EB-F16F01F5FFB2}"/>
    <dgm:cxn modelId="{1379CD52-00BF-4A1F-A8FB-35BB2045DBFF}" type="presParOf" srcId="{2CAA70E5-F744-4680-8103-416F359E6392}" destId="{B2785CD1-C157-4E1D-89E2-08E093D8A5BE}" srcOrd="0" destOrd="0" presId="urn:microsoft.com/office/officeart/2005/8/layout/vList2"/>
    <dgm:cxn modelId="{3AE75E3E-2ED4-4DA2-AC08-62F643C8C70E}" type="presParOf" srcId="{2CAA70E5-F744-4680-8103-416F359E6392}" destId="{31B7BAB2-9047-4667-B5A9-8D22E0E20D1B}" srcOrd="1" destOrd="0" presId="urn:microsoft.com/office/officeart/2005/8/layout/vList2"/>
  </dgm:cxnLst>
  <dgm:bg/>
  <dgm:whole>
    <a:ln w="88900">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6075948" cy="45016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Power of the Holy Spirit—</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1975" y="21975"/>
        <a:ext cx="6031998" cy="406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242882" y="1783948"/>
          <a:ext cx="5764201" cy="638365"/>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t>Offering for the Church in Jerusalem</a:t>
          </a:r>
        </a:p>
      </dsp:txBody>
      <dsp:txXfrm>
        <a:off x="274044" y="1815110"/>
        <a:ext cx="5701877" cy="57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295201" cy="358109"/>
        </a:xfrm>
        <a:prstGeom prst="roundRect">
          <a:avLst/>
        </a:prstGeom>
        <a:solidFill>
          <a:srgbClr val="00206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effectLst/>
              <a:latin typeface="+mn-lt"/>
              <a:ea typeface="+mn-ea"/>
              <a:cs typeface="+mn-cs"/>
            </a:rPr>
            <a:t>THE CHURCH AT CORINTH</a:t>
          </a:r>
          <a:endParaRPr lang="en-US" sz="28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17481" y="17481"/>
        <a:ext cx="7260239" cy="323147"/>
      </dsp:txXfrm>
    </dsp:sp>
    <dsp:sp modelId="{31B7BAB2-9047-4667-B5A9-8D22E0E20D1B}">
      <dsp:nvSpPr>
        <dsp:cNvPr id="0" name=""/>
        <dsp:cNvSpPr/>
      </dsp:nvSpPr>
      <dsp:spPr>
        <a:xfrm>
          <a:off x="0" y="358745"/>
          <a:ext cx="7295201" cy="5094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62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1" u="none" kern="1200" dirty="0">
              <a:solidFill>
                <a:schemeClr val="tx1"/>
              </a:solidFill>
              <a:effectLst>
                <a:outerShdw blurRad="38100" dist="38100" dir="2700000" algn="tl">
                  <a:srgbClr val="000000">
                    <a:alpha val="43137"/>
                  </a:srgbClr>
                </a:outerShdw>
              </a:effectLst>
              <a:latin typeface="+mn-lt"/>
              <a:ea typeface="+mn-ea"/>
              <a:cs typeface="+mn-cs"/>
            </a:rPr>
            <a:t>Paul wrote three letters to the Corinthians. First Corinthians is a response to the arguments Paul received from the church after a first letter (not found in the Bible). Second Corinthians continues Paul’s work of mending relationships with the Corinthians and challenging them to live godly lives. Corinth was a city filled with great immorality, and the church of Corinth struggled with being influenced by their culture. They were also dealing with poor leadership and philosophical arguments, like the belief that being “spiritual” means setting aside the body. Paul writes to correct and encourage them. In 2 Corinthians, when he asks them to be generous, he points to the Macedonian churches (from Philippi, Thessalonica and Berea). They were facing trouble and persecution, but despite it all, they gave generously. </a:t>
          </a:r>
        </a:p>
      </dsp:txBody>
      <dsp:txXfrm>
        <a:off x="0" y="358745"/>
        <a:ext cx="7295201" cy="50945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4A5C8-565B-4105-9CDD-D98751D22F29}"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4090A-169D-45DF-A629-67BCC0455018}" type="slidenum">
              <a:rPr lang="en-US" smtClean="0"/>
              <a:t>‹#›</a:t>
            </a:fld>
            <a:endParaRPr lang="en-US"/>
          </a:p>
        </p:txBody>
      </p:sp>
    </p:spTree>
    <p:extLst>
      <p:ext uri="{BB962C8B-B14F-4D97-AF65-F5344CB8AC3E}">
        <p14:creationId xmlns:p14="http://schemas.microsoft.com/office/powerpoint/2010/main" val="134459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STEWARDSHIP AND MISSION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February 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1F4090A-169D-45DF-A629-67BCC0455018}" type="slidenum">
              <a:rPr lang="en-US" smtClean="0"/>
              <a:t>2</a:t>
            </a:fld>
            <a:endParaRPr lang="en-US"/>
          </a:p>
        </p:txBody>
      </p:sp>
    </p:spTree>
    <p:extLst>
      <p:ext uri="{BB962C8B-B14F-4D97-AF65-F5344CB8AC3E}">
        <p14:creationId xmlns:p14="http://schemas.microsoft.com/office/powerpoint/2010/main" val="275886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Christ’s kingdom advances not by political force, but by Holy Spirit power through obedient witnesses.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a political revolution; Jesus promised spiritual empowerment. His kingdom would expand through Spirit-filled witnesses, not military conquest. The Father controls the calendar, but believers carry the commission. From Jerusalem to the ends of the earth, the gospel spreads through the power of the Holy Spirit. </a:t>
            </a:r>
            <a:r>
              <a:rPr lang="en-US" sz="1200" kern="1200">
                <a:solidFill>
                  <a:schemeClr val="tx1"/>
                </a:solidFill>
                <a:effectLst/>
                <a:latin typeface="+mn-lt"/>
                <a:ea typeface="+mn-ea"/>
                <a:cs typeface="+mn-cs"/>
              </a:rPr>
              <a:t>Christ reigns now, and His kingdom advances through obedient, empowered followers.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fulfilled His earthly mission through obedience, death, and resurrection (Phil. 2:8). Though the disciples expected a political restoration like David’s reign, Jesus redirected their focus from national power to spiritual mission. The timing of the kingdom’s visible rule belongs to the Father. Meanwhile, believers receive the Holy Spirit to carry the gospel outward. The shift from selective Old Testament empowerment to universal Spirit indwelling (Acts 2) marks a new covenant reality: every believer is called and empowered to witness.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Kingdom Is Spiritual Before It Is Political </a:t>
            </a:r>
            <a:r>
              <a:rPr lang="en-US" sz="1200" kern="1200" dirty="0">
                <a:solidFill>
                  <a:schemeClr val="tx1"/>
                </a:solidFill>
                <a:effectLst/>
                <a:latin typeface="+mn-lt"/>
                <a:ea typeface="+mn-ea"/>
                <a:cs typeface="+mn-cs"/>
              </a:rPr>
              <a:t>Jesus corrects the disciples’ expectation of national dominance.</a:t>
            </a:r>
          </a:p>
          <a:p>
            <a:pPr marL="685800" lvl="1" indent="-228600">
              <a:buFont typeface="+mj-lt"/>
              <a:buAutoNum type="arabicPeriod"/>
            </a:pPr>
            <a:r>
              <a:rPr lang="en-US" sz="1200" b="1" kern="1200" dirty="0">
                <a:solidFill>
                  <a:schemeClr val="tx1"/>
                </a:solidFill>
                <a:effectLst/>
                <a:latin typeface="+mn-lt"/>
                <a:ea typeface="+mn-ea"/>
                <a:cs typeface="+mn-cs"/>
              </a:rPr>
              <a:t>The Timing of God’s Plan Belongs to the Father </a:t>
            </a:r>
            <a:r>
              <a:rPr lang="en-US" sz="1200" kern="1200" dirty="0">
                <a:solidFill>
                  <a:schemeClr val="tx1"/>
                </a:solidFill>
                <a:effectLst/>
                <a:latin typeface="+mn-lt"/>
                <a:ea typeface="+mn-ea"/>
                <a:cs typeface="+mn-cs"/>
              </a:rPr>
              <a:t>Speculation is replaced with obedience.</a:t>
            </a:r>
          </a:p>
          <a:p>
            <a:pPr marL="685800" lvl="1" indent="-228600">
              <a:buFont typeface="+mj-lt"/>
              <a:buAutoNum type="arabicPeriod"/>
            </a:pPr>
            <a:r>
              <a:rPr lang="en-US" sz="1200" b="1" kern="1200" dirty="0">
                <a:solidFill>
                  <a:schemeClr val="tx1"/>
                </a:solidFill>
                <a:effectLst/>
                <a:latin typeface="+mn-lt"/>
                <a:ea typeface="+mn-ea"/>
                <a:cs typeface="+mn-cs"/>
              </a:rPr>
              <a:t>The Spirit Empowers Global Witness </a:t>
            </a:r>
            <a:r>
              <a:rPr lang="en-US" sz="1200" kern="1200" dirty="0">
                <a:solidFill>
                  <a:schemeClr val="tx1"/>
                </a:solidFill>
                <a:effectLst/>
                <a:latin typeface="+mn-lt"/>
                <a:ea typeface="+mn-ea"/>
                <a:cs typeface="+mn-cs"/>
              </a:rPr>
              <a:t>Pentecost transforms fearful followers into bold proclaimers.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purposes often differ from human expectations. </a:t>
            </a:r>
            <a:r>
              <a:rPr lang="en-US" sz="1200" kern="1200" dirty="0">
                <a:solidFill>
                  <a:schemeClr val="tx1"/>
                </a:solidFill>
                <a:effectLst/>
                <a:latin typeface="+mn-lt"/>
                <a:ea typeface="+mn-ea"/>
                <a:cs typeface="+mn-cs"/>
              </a:rPr>
              <a:t>We must align our hopes with His design.</a:t>
            </a:r>
          </a:p>
          <a:p>
            <a:pPr marL="685800" lvl="1" indent="-228600">
              <a:buFont typeface="+mj-lt"/>
              <a:buAutoNum type="arabicPeriod"/>
            </a:pPr>
            <a:r>
              <a:rPr lang="en-US" sz="1200" b="1" kern="1200" dirty="0">
                <a:solidFill>
                  <a:schemeClr val="tx1"/>
                </a:solidFill>
                <a:effectLst/>
                <a:latin typeface="+mn-lt"/>
                <a:ea typeface="+mn-ea"/>
                <a:cs typeface="+mn-cs"/>
              </a:rPr>
              <a:t>Our responsibility is obedience, not controlling outcomes. </a:t>
            </a:r>
            <a:r>
              <a:rPr lang="en-US" sz="1200" kern="1200" dirty="0">
                <a:solidFill>
                  <a:schemeClr val="tx1"/>
                </a:solidFill>
                <a:effectLst/>
                <a:latin typeface="+mn-lt"/>
                <a:ea typeface="+mn-ea"/>
                <a:cs typeface="+mn-cs"/>
              </a:rPr>
              <a:t>Faithfulness matters more than timelines.</a:t>
            </a:r>
          </a:p>
          <a:p>
            <a:pPr marL="685800" lvl="1" indent="-228600">
              <a:buFont typeface="+mj-lt"/>
              <a:buAutoNum type="arabicPeriod"/>
            </a:pPr>
            <a:r>
              <a:rPr lang="en-US" sz="1200" b="1" kern="1200" dirty="0">
                <a:solidFill>
                  <a:schemeClr val="tx1"/>
                </a:solidFill>
                <a:effectLst/>
                <a:latin typeface="+mn-lt"/>
                <a:ea typeface="+mn-ea"/>
                <a:cs typeface="+mn-cs"/>
              </a:rPr>
              <a:t>We cannot fulfill God’s mission without the Spirit’s power. </a:t>
            </a:r>
            <a:r>
              <a:rPr lang="en-US" sz="1200" kern="1200" dirty="0">
                <a:solidFill>
                  <a:schemeClr val="tx1"/>
                </a:solidFill>
                <a:effectLst/>
                <a:latin typeface="+mn-lt"/>
                <a:ea typeface="+mn-ea"/>
                <a:cs typeface="+mn-cs"/>
              </a:rPr>
              <a:t>Witness flows from divine enablement, not human strength.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&gt;&lt;&gt;&lt;&gt;&lt;&gt;&lt;&gt;&lt;&gt;&lt;&gt;&lt;&gt;&lt;&gt;&lt;&gt;&lt;&gt;&lt;&gt;&lt;&gt;&lt;&gt;&lt;&gt;&lt;&gt;&lt; </a:t>
            </a:r>
          </a:p>
          <a:p>
            <a:r>
              <a:rPr lang="en-US" sz="1200" b="1" kern="1200" dirty="0">
                <a:solidFill>
                  <a:schemeClr val="tx1"/>
                </a:solidFill>
                <a:effectLst/>
                <a:latin typeface="+mn-lt"/>
                <a:ea typeface="+mn-ea"/>
                <a:cs typeface="+mn-cs"/>
              </a:rPr>
              <a:t>A Kingdom of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accomplished His earthly mission. He came to earth as a man and became obedient to death on a cross (Phil. 2:8). Throughout His life, Jesus taught what it means to walk according to God’s design, to live as a human in the way God intends. By His death and resurrection, He has defeated sin and death—providing access for all to a restored relationship with God. But shortly after the resurrection, Jesus’ followers are still grappling to understand the full implications of what has happened. Jesus tells His disciples to remain in Jerusalem to await the gift of the Holy Spirit. In Acts 1:6, they gather around Him to ask if the time has come for Jesus to “restore the kingdom to Israel. ” The messianic hopes of Israel were based on expectations of a conquering king. They wanted someone like King David, who successfully defended the people and waged war against Israel’s enemies: solidifying borders, glorifying the name of God, and ensuring a strong and prosperous nation. God promised David a descendant, the Messiah, who would reign forever (see 2 Sam. 7:12). This is what Israel and the disciples expect when the Messiah arrives. They want to see a rerun of the glory days of Israel’s national might, under the leadership of a worthy king who would turn the Romans out and set God’s people free from foreign oppression.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knew that Jesus was Israel’s king. Everyone was waiting for Him to take the throne, to reign like a traditional king. The disciples’ question speaks to this hope. But Jesus responds in an indirect manner, acknowledging that He </a:t>
            </a:r>
            <a:r>
              <a:rPr lang="en-US" sz="1200" i="1" kern="1200" dirty="0">
                <a:solidFill>
                  <a:schemeClr val="tx1"/>
                </a:solidFill>
                <a:effectLst/>
                <a:latin typeface="+mn-lt"/>
                <a:ea typeface="+mn-ea"/>
                <a:cs typeface="+mn-cs"/>
              </a:rPr>
              <a:t>will </a:t>
            </a:r>
            <a:r>
              <a:rPr lang="en-US" sz="1200" kern="1200" dirty="0">
                <a:solidFill>
                  <a:schemeClr val="tx1"/>
                </a:solidFill>
                <a:effectLst/>
                <a:latin typeface="+mn-lt"/>
                <a:ea typeface="+mn-ea"/>
                <a:cs typeface="+mn-cs"/>
              </a:rPr>
              <a:t>reign as king and His throne </a:t>
            </a:r>
            <a:r>
              <a:rPr lang="en-US" sz="1200" i="1" kern="1200" dirty="0">
                <a:solidFill>
                  <a:schemeClr val="tx1"/>
                </a:solidFill>
                <a:effectLst/>
                <a:latin typeface="+mn-lt"/>
                <a:ea typeface="+mn-ea"/>
                <a:cs typeface="+mn-cs"/>
              </a:rPr>
              <a:t>will </a:t>
            </a:r>
            <a:r>
              <a:rPr lang="en-US" sz="1200" kern="1200" dirty="0">
                <a:solidFill>
                  <a:schemeClr val="tx1"/>
                </a:solidFill>
                <a:effectLst/>
                <a:latin typeface="+mn-lt"/>
                <a:ea typeface="+mn-ea"/>
                <a:cs typeface="+mn-cs"/>
              </a:rPr>
              <a:t>be established (v. 7). However, the Father has decided the appropriate time, and it’s not for them to know. We still eagerly await the return of Jesus and establishment of His kingdom in glory. In the meantime, the ministry of Jesus continues—through His followers. Jesus comforts the disciples with the promise that the Holy Spirit is coming to grant them power to be His witnesses (v. 8). In the Old Testament, the Holy Spirit is active in people’s lives, but usually only for specific people for specific times (for example, Joseph [Gen. 41:38]; the craftsmen of the tabernacle [Ex. 31:3], Joshua [Num. 27:18], King David [1 Sam. 16:13]). Figures of the past were filled with the Spirit to do the work of God. But after the death and resurrection of Jesus, the Spirit comes in abundance to all believers (Acts 2:4). Everyone can imitate Christ and be His witnesses. It is through the power of the Holy Spirit that believers bear witness for Christ, as the good news about Him goes from Jerusalem, into all of Judea and Samaria, and eventually to the whole world (Acts 1:8).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Points to Emphasize</a:t>
            </a:r>
            <a:endParaRPr lang="en-US" sz="1200" kern="1200" dirty="0">
              <a:solidFill>
                <a:schemeClr val="tx1"/>
              </a:solidFill>
              <a:effectLst/>
              <a:latin typeface="+mn-lt"/>
              <a:ea typeface="+mn-ea"/>
              <a:cs typeface="+mn-cs"/>
            </a:endParaRPr>
          </a:p>
          <a:p>
            <a:pPr marL="342900" marR="0" lvl="0" indent="-342900">
              <a:lnSpc>
                <a:spcPct val="107000"/>
              </a:lnSpc>
              <a:spcBef>
                <a:spcPts val="0"/>
              </a:spcBef>
              <a:spcAft>
                <a:spcPts val="0"/>
              </a:spcAft>
              <a:buFont typeface="Calibri" panose="020F050202020403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ADC6-A409-B8D2-CEDD-2C620D3B5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3A937-A8D7-2008-351F-1F1E6A641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D9CBD-625F-8ECC-7B5B-DEE1C0711DF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Spirit-filled believers demonstrate Christlike love through joyful, sacrificial generosity.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urges the Corinthians to excel in generosity as evidence of Spirit-filled maturity. Using the Macedonians as an example, he shows that giving flows from surrender and joy, not obligation. The request becomes a test of love. Ultimately, Christ’s self-giving sacrifice defines generosity. To follow Jesus is to imitate His grace, allowing the Spirit to transform belief into sacrificial action.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same Holy Spirit who empowers bold witness also produces compassionate giving. As the gospel spread among Jews and Gentiles, believers formed Spirit-led communities marked by unity and care. Paul’s collection for Jerusalem was both practical relief and theological testimony—showing that the gospel unites diverse believers. The Macedonians modeled extraordinary generosity despite poverty. Paul challenges Corinth to match spiritual maturity with financial grace. Giving is not commanded as law but invited as love. Christ’s incarnation and sacrifice provide the ultimate model of generosity.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Generosity Is a Work of the Spirit </a:t>
            </a:r>
            <a:r>
              <a:rPr lang="en-US" sz="1200" kern="1200" dirty="0">
                <a:solidFill>
                  <a:schemeClr val="tx1"/>
                </a:solidFill>
                <a:effectLst/>
                <a:latin typeface="+mn-lt"/>
                <a:ea typeface="+mn-ea"/>
                <a:cs typeface="+mn-cs"/>
              </a:rPr>
              <a:t>Giving is listed among spiritual gifts and flows from Spirit-led transformation.</a:t>
            </a:r>
          </a:p>
          <a:p>
            <a:pPr marL="685800" lvl="1" indent="-228600">
              <a:buFont typeface="+mj-lt"/>
              <a:buAutoNum type="arabicPeriod"/>
            </a:pPr>
            <a:r>
              <a:rPr lang="en-US" sz="1200" b="1" kern="1200" dirty="0">
                <a:solidFill>
                  <a:schemeClr val="tx1"/>
                </a:solidFill>
                <a:effectLst/>
                <a:latin typeface="+mn-lt"/>
                <a:ea typeface="+mn-ea"/>
                <a:cs typeface="+mn-cs"/>
              </a:rPr>
              <a:t>Sacrificial Giving Reflects Christ’s Example </a:t>
            </a:r>
            <a:r>
              <a:rPr lang="en-US" sz="1200" kern="1200" dirty="0">
                <a:solidFill>
                  <a:schemeClr val="tx1"/>
                </a:solidFill>
                <a:effectLst/>
                <a:latin typeface="+mn-lt"/>
                <a:ea typeface="+mn-ea"/>
                <a:cs typeface="+mn-cs"/>
              </a:rPr>
              <a:t>Jesus became poor so believers could become spiritually rich.</a:t>
            </a:r>
          </a:p>
          <a:p>
            <a:pPr marL="685800" lvl="1" indent="-228600">
              <a:buFont typeface="+mj-lt"/>
              <a:buAutoNum type="arabicPeriod"/>
            </a:pPr>
            <a:r>
              <a:rPr lang="en-US" sz="1200" b="1" kern="1200" dirty="0">
                <a:solidFill>
                  <a:schemeClr val="tx1"/>
                </a:solidFill>
                <a:effectLst/>
                <a:latin typeface="+mn-lt"/>
                <a:ea typeface="+mn-ea"/>
                <a:cs typeface="+mn-cs"/>
              </a:rPr>
              <a:t>Generosity Proves the Sincerity of Love </a:t>
            </a:r>
            <a:r>
              <a:rPr lang="en-US" sz="1200" kern="1200" dirty="0" err="1">
                <a:solidFill>
                  <a:schemeClr val="tx1"/>
                </a:solidFill>
                <a:effectLst/>
                <a:latin typeface="+mn-lt"/>
                <a:ea typeface="+mn-ea"/>
                <a:cs typeface="+mn-cs"/>
              </a:rPr>
              <a:t>Love</a:t>
            </a:r>
            <a:r>
              <a:rPr lang="en-US" sz="1200" kern="1200" dirty="0">
                <a:solidFill>
                  <a:schemeClr val="tx1"/>
                </a:solidFill>
                <a:effectLst/>
                <a:latin typeface="+mn-lt"/>
                <a:ea typeface="+mn-ea"/>
                <a:cs typeface="+mn-cs"/>
              </a:rPr>
              <a:t> is validated through action, not merely confession.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spirituality includes practical compassion. </a:t>
            </a:r>
            <a:r>
              <a:rPr lang="en-US" sz="1200" kern="1200" dirty="0">
                <a:solidFill>
                  <a:schemeClr val="tx1"/>
                </a:solidFill>
                <a:effectLst/>
                <a:latin typeface="+mn-lt"/>
                <a:ea typeface="+mn-ea"/>
                <a:cs typeface="+mn-cs"/>
              </a:rPr>
              <a:t>Faith must be visible through generosity.</a:t>
            </a:r>
          </a:p>
          <a:p>
            <a:pPr marL="685800" lvl="1" indent="-228600">
              <a:buFont typeface="+mj-lt"/>
              <a:buAutoNum type="arabicPeriod"/>
            </a:pPr>
            <a:r>
              <a:rPr lang="en-US" sz="1200" b="1" kern="1200" dirty="0">
                <a:solidFill>
                  <a:schemeClr val="tx1"/>
                </a:solidFill>
                <a:effectLst/>
                <a:latin typeface="+mn-lt"/>
                <a:ea typeface="+mn-ea"/>
                <a:cs typeface="+mn-cs"/>
              </a:rPr>
              <a:t>Giving is a privilege, not a burden. </a:t>
            </a:r>
            <a:r>
              <a:rPr lang="en-US" sz="1200" kern="1200" dirty="0">
                <a:solidFill>
                  <a:schemeClr val="tx1"/>
                </a:solidFill>
                <a:effectLst/>
                <a:latin typeface="+mn-lt"/>
                <a:ea typeface="+mn-ea"/>
                <a:cs typeface="+mn-cs"/>
              </a:rPr>
              <a:t>It shapes believers into Christ’s likeness.</a:t>
            </a:r>
          </a:p>
          <a:p>
            <a:pPr marL="685800" lvl="1" indent="-228600">
              <a:buFont typeface="+mj-lt"/>
              <a:buAutoNum type="arabicPeriod"/>
            </a:pPr>
            <a:r>
              <a:rPr lang="en-US" sz="1200" b="1" kern="1200" dirty="0">
                <a:solidFill>
                  <a:schemeClr val="tx1"/>
                </a:solidFill>
                <a:effectLst/>
                <a:latin typeface="+mn-lt"/>
                <a:ea typeface="+mn-ea"/>
                <a:cs typeface="+mn-cs"/>
              </a:rPr>
              <a:t>Sacrifice deepens unity within the body of Christ. </a:t>
            </a:r>
            <a:r>
              <a:rPr lang="en-US" sz="1200" kern="1200" dirty="0">
                <a:solidFill>
                  <a:schemeClr val="tx1"/>
                </a:solidFill>
                <a:effectLst/>
                <a:latin typeface="+mn-lt"/>
                <a:ea typeface="+mn-ea"/>
                <a:cs typeface="+mn-cs"/>
              </a:rPr>
              <a:t>Shared generosity strengthens shared faith.</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&lt;&gt;&lt;&gt;&lt;&gt;&lt;&gt;&lt;&gt;&lt;&gt;&lt;&gt;&lt;&gt;&lt;&gt;&lt;&gt;&lt;&gt;&lt;&gt;&lt;&gt;&lt;&gt;&lt;&gt;&lt; </a:t>
            </a:r>
          </a:p>
          <a:p>
            <a:r>
              <a:rPr lang="en-US" sz="1200" b="1" kern="1200" dirty="0">
                <a:solidFill>
                  <a:schemeClr val="tx1"/>
                </a:solidFill>
                <a:effectLst/>
                <a:latin typeface="+mn-lt"/>
                <a:ea typeface="+mn-ea"/>
                <a:cs typeface="+mn-cs"/>
              </a:rPr>
              <a:t>A Plea for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empowering Spirit gives Jesus’ followers boldness to spread the good news about salvation. This means that many people—Jews and Gentiles—soon decide to follow Jesus and are being filled with the Spirit. They begin to live Spirit-led lives, in community with one another.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his letter of 2 Corinthians, the apostle Paul, who planted many churches among the Gentiles, writes to the church in Corinth, asking for them to demonstrate generosity. Before Paul makes his dramatic and final trip back to Jerusalem, he spends about five years collecting money from Gentiles to support the Jewish Christians back where the gospel message first began to spread, in Jerusalem.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 Corinthians 8, Paul asks the Corinthian church to donate generously. He uses the Macedonian churches as an example—citing their abundant giving. In verse 3, Paul tells the Corinthians that the Macedonian churches gave “as much as they were able, and even beyond their ability. ” He says they pleaded for the privilege of serving God’s people by giving in this way. The Macedonian churches had little, but gave much. The church at Corinth probably had more since Corinth was a wealthy city. The members could also give generously, if they choose to. Paul argues that giving to the urgent needs of brothers and sisters in the faith is a privilege. It isn’t to be done grudgingly, but with great joy, knowing that generous giving is one of the ways believers become more like Christ.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7, Paul points out the many gifts the Spirit has given the Corinthian believers. They excel in faith, speech, knowledge, earnestness, and love. But Paul wants them to excel at </a:t>
            </a:r>
            <a:r>
              <a:rPr lang="en-US" sz="1200" i="1" kern="1200" dirty="0">
                <a:solidFill>
                  <a:schemeClr val="tx1"/>
                </a:solidFill>
                <a:effectLst/>
                <a:latin typeface="+mn-lt"/>
                <a:ea typeface="+mn-ea"/>
                <a:cs typeface="+mn-cs"/>
              </a:rPr>
              <a:t>giving</a:t>
            </a:r>
            <a:r>
              <a:rPr lang="en-US" sz="1200" kern="1200" dirty="0">
                <a:solidFill>
                  <a:schemeClr val="tx1"/>
                </a:solidFill>
                <a:effectLst/>
                <a:latin typeface="+mn-lt"/>
                <a:ea typeface="+mn-ea"/>
                <a:cs typeface="+mn-cs"/>
              </a:rPr>
              <a:t>, which is another gift of the Spirit (Rom. 12:8).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doesn’t command that the Corinthians donate generously, but he does say that this request is a test of their love (2 Cor. 8:8). Following Jesus is not only a mental agreement to a set of beliefs. It requires action, often sacrifice. He points out in verse 9 that Jesus, although He was deserving of everything (as God), became a poor human for the sake of our salvation. Jesus lived according to God’s will, and believers are meant to imitate Him (Eph. 5:1–2), to be formed into His likeness (2 Cor. 3:18). </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D61A2F97-D19F-A0A4-445B-191208A7D391}"/>
              </a:ext>
            </a:extLst>
          </p:cNvPr>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267294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675688" y="3022600"/>
            <a:ext cx="26871613" cy="15114588"/>
          </a:xfrm>
        </p:spPr>
      </p:sp>
      <p:sp>
        <p:nvSpPr>
          <p:cNvPr id="17411" name="Rectangle 2"/>
          <p:cNvSpPr>
            <a:spLocks noGrp="1" noChangeArrowheads="1"/>
          </p:cNvSpPr>
          <p:nvPr>
            <p:ph type="body" idx="1"/>
          </p:nvPr>
        </p:nvSpPr>
        <p:spPr>
          <a:noFill/>
          <a:ln w="9525"/>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Generous God — Analysis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nature is generous, and His redemptive plan culminates in the ultimate gift of His Son for our salvation.</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Scripture reveals generosity as central to God’s character. Creation itself displays divine abundance—beauty, provision, and purpose. Even after humanity’s fall, God responded not only with justice but with promise (Gen. 3:15). His covenant with Abraham demonstrated faithful, loyal love through blessing, protection, and forgiveness. The highest expression of God’s generosity is the sending of Jesus Christ. The Incarnation and crucifixion reveal sacrificial grace: Christ left heavenly glory to redeem sinners. Divine generosity restores what sin corrupted.</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Creation Reflects God’s Generous Nature God gave life, purpose, and provision freely.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Covenant Love Demonstrates Faithful Generosity God blesses, forgives, and preserves His people.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Christ Is the Ultimate Gift of Grace Jesus became poor so humanity could inherit eternal riches.</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God’s generosity precedes human merit. </a:t>
            </a:r>
            <a:r>
              <a:rPr lang="en-US" sz="1200" b="0" kern="1200" dirty="0">
                <a:solidFill>
                  <a:schemeClr val="tx1"/>
                </a:solidFill>
                <a:effectLst/>
                <a:latin typeface="+mn-lt"/>
                <a:ea typeface="+mn-ea"/>
                <a:cs typeface="+mn-cs"/>
              </a:rPr>
              <a:t>Grace begins with Him, not us.</a:t>
            </a:r>
          </a:p>
          <a:p>
            <a:pPr marL="685800" lvl="1" indent="-228600">
              <a:buFont typeface="+mj-lt"/>
              <a:buAutoNum type="arabicPeriod"/>
            </a:pPr>
            <a:r>
              <a:rPr lang="en-US" sz="1200" b="1" kern="1200" dirty="0">
                <a:solidFill>
                  <a:schemeClr val="tx1"/>
                </a:solidFill>
                <a:effectLst/>
                <a:latin typeface="+mn-lt"/>
                <a:ea typeface="+mn-ea"/>
                <a:cs typeface="+mn-cs"/>
              </a:rPr>
              <a:t>Redemption flows from covenant faithfulness. </a:t>
            </a:r>
            <a:r>
              <a:rPr lang="en-US" sz="1200" b="0" kern="1200" dirty="0">
                <a:solidFill>
                  <a:schemeClr val="tx1"/>
                </a:solidFill>
                <a:effectLst/>
                <a:latin typeface="+mn-lt"/>
                <a:ea typeface="+mn-ea"/>
                <a:cs typeface="+mn-cs"/>
              </a:rPr>
              <a:t>God keeps His promises despite human failure.</a:t>
            </a:r>
          </a:p>
          <a:p>
            <a:pPr marL="685800" lvl="1" indent="-228600">
              <a:buFont typeface="+mj-lt"/>
              <a:buAutoNum type="arabicPeriod"/>
            </a:pPr>
            <a:r>
              <a:rPr lang="en-US" sz="1200" b="1" kern="1200" dirty="0">
                <a:solidFill>
                  <a:schemeClr val="tx1"/>
                </a:solidFill>
                <a:effectLst/>
                <a:latin typeface="+mn-lt"/>
                <a:ea typeface="+mn-ea"/>
                <a:cs typeface="+mn-cs"/>
              </a:rPr>
              <a:t>Receiving divine generosity calls for grateful response.</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Those made spiritually rich should live generously.</a:t>
            </a:r>
          </a:p>
          <a:p>
            <a:br>
              <a:rPr lang="en-US"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Eden to Calvary, the biblical narrative reveals a God who gives abundantly. Creation, covenant, and cross all testify to His generous character. Though sin brought separation, God promised restoration and fulfilled it through Christ. Jesus’ sacrifice represents the supreme act of generosity—exchanging heavenly riches for our redemption. God’s giving nature invites believers to reflect His grace in their own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3C07-46A1-B51B-27A8-32B631319897}"/>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8FD816A7-F1A6-5574-E0A5-95F527EEA40A}"/>
              </a:ext>
            </a:extLst>
          </p:cNvPr>
          <p:cNvSpPr>
            <a:spLocks noGrp="1" noRot="1" noChangeAspect="1" noChangeArrowheads="1" noTextEdit="1"/>
          </p:cNvSpPr>
          <p:nvPr>
            <p:ph type="sldImg"/>
          </p:nvPr>
        </p:nvSpPr>
        <p:spPr>
          <a:xfrm>
            <a:off x="-8675688" y="3022600"/>
            <a:ext cx="26871613" cy="15114588"/>
          </a:xfrm>
        </p:spPr>
      </p:sp>
      <p:sp>
        <p:nvSpPr>
          <p:cNvPr id="17411" name="Rectangle 2">
            <a:extLst>
              <a:ext uri="{FF2B5EF4-FFF2-40B4-BE49-F238E27FC236}">
                <a16:creationId xmlns:a16="http://schemas.microsoft.com/office/drawing/2014/main" id="{3E948417-CCC4-F9DE-21FC-F188F5F71375}"/>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Apply the Message — A Spirit of Generosity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Generosity is not determined by life stage but by Spirit-led transformation toward Christlikeness.</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reflection highlights the tension between childhood compassion and adult calculation. The child’s giving flowed naturally from empathy, while adulthood often introduces financial planning and self-preservation. The issue is not wealth, but orientation of the heart. The Holy Spirit must continually reshape priorities from self-centered security to Christ-centered generosity. Just as the early church shared urgently after Pentecost, believers today must allow the Spirit to transform instinct into intentional generosity.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Generosity Is Heart-Driven, Not Income-Driven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Even limited resources can reflect abundant compassion.</a:t>
            </a:r>
          </a:p>
          <a:p>
            <a:pPr lvl="0"/>
            <a:r>
              <a:rPr lang="en-US" sz="1200" b="1" kern="1200" dirty="0">
                <a:solidFill>
                  <a:schemeClr val="tx1"/>
                </a:solidFill>
                <a:effectLst/>
                <a:latin typeface="+mn-lt"/>
                <a:ea typeface="+mn-ea"/>
                <a:cs typeface="+mn-cs"/>
              </a:rPr>
              <a:t>Life Stages Influence Capacity, Not Calling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responsibility to give remains constant, though the form may change.</a:t>
            </a:r>
          </a:p>
          <a:p>
            <a:pPr lvl="0"/>
            <a:r>
              <a:rPr lang="en-US" sz="1200" b="1" kern="1200" dirty="0">
                <a:solidFill>
                  <a:schemeClr val="tx1"/>
                </a:solidFill>
                <a:effectLst/>
                <a:latin typeface="+mn-lt"/>
                <a:ea typeface="+mn-ea"/>
                <a:cs typeface="+mn-cs"/>
              </a:rPr>
              <a:t>The Spirit Reorients Self-Focus Toward Service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True generosity requires spiritual renewal of motives.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Childlike compassion should not be lost in adulthood.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Growth should deepen generosity, not diminish it.</a:t>
            </a:r>
          </a:p>
          <a:p>
            <a:pPr lvl="0"/>
            <a:r>
              <a:rPr lang="en-US" sz="1200" b="1" kern="1200" dirty="0">
                <a:solidFill>
                  <a:schemeClr val="tx1"/>
                </a:solidFill>
                <a:effectLst/>
                <a:latin typeface="+mn-lt"/>
                <a:ea typeface="+mn-ea"/>
                <a:cs typeface="+mn-cs"/>
              </a:rPr>
              <a:t>Financial stability can subtly encourage self-preservation.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Spiritual vigilance guards against hoarding.</a:t>
            </a:r>
          </a:p>
          <a:p>
            <a:pPr lvl="0"/>
            <a:r>
              <a:rPr lang="en-US" sz="1200" b="1" kern="1200" dirty="0">
                <a:solidFill>
                  <a:schemeClr val="tx1"/>
                </a:solidFill>
                <a:effectLst/>
                <a:latin typeface="+mn-lt"/>
                <a:ea typeface="+mn-ea"/>
                <a:cs typeface="+mn-cs"/>
              </a:rPr>
              <a:t>Generosity is spiritual fruit cultivated over time.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requires continual surrender to the Holy Spirit.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Generosity evolves across life stages, but the calling remains the same. Childhood giving may be simple and sincere, while adulthood introduces complexity and caution. Yet the Spirit’s work is to transform believers into the likeness of Christ—who gave freely and sacrificially. True discipleship involves asking the Holy Spirit to stretch us, reshape our priorities, and produce joyful generosity that reflects the heart of Jesus.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algn="l"/>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2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79D53-5481-8C12-0B61-821C6C6A60E8}"/>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2FC44926-9DE3-BAAE-5002-9A0C1871D0E9}"/>
              </a:ext>
            </a:extLst>
          </p:cNvPr>
          <p:cNvSpPr>
            <a:spLocks noGrp="1" noRot="1" noChangeAspect="1" noChangeArrowheads="1" noTextEdit="1"/>
          </p:cNvSpPr>
          <p:nvPr>
            <p:ph type="sldImg"/>
          </p:nvPr>
        </p:nvSpPr>
        <p:spPr>
          <a:xfrm>
            <a:off x="-8675688" y="3022600"/>
            <a:ext cx="26871613" cy="15114588"/>
          </a:xfrm>
        </p:spPr>
      </p:sp>
      <p:sp>
        <p:nvSpPr>
          <p:cNvPr id="17411" name="Rectangle 2">
            <a:extLst>
              <a:ext uri="{FF2B5EF4-FFF2-40B4-BE49-F238E27FC236}">
                <a16:creationId xmlns:a16="http://schemas.microsoft.com/office/drawing/2014/main" id="{1229E662-2724-311B-E7BF-AE083004693C}"/>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Do you find generosity easy or difficult? Why?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think about this question from a financial standpoint, it might be that we think of giving as easy or hard, depending on our income. Jesus tells a parable in Matthew 25:14–30 with the message </a:t>
            </a:r>
            <a:r>
              <a:rPr lang="en-US" sz="1200" i="1" kern="1200" dirty="0">
                <a:solidFill>
                  <a:schemeClr val="tx1"/>
                </a:solidFill>
                <a:effectLst/>
                <a:latin typeface="+mn-lt"/>
                <a:ea typeface="+mn-ea"/>
                <a:cs typeface="+mn-cs"/>
              </a:rPr>
              <a:t>Be faithful, whether given much or given only a little</a:t>
            </a:r>
            <a:r>
              <a:rPr lang="en-US" sz="1200" kern="1200" dirty="0">
                <a:solidFill>
                  <a:schemeClr val="tx1"/>
                </a:solidFill>
                <a:effectLst/>
                <a:latin typeface="+mn-lt"/>
                <a:ea typeface="+mn-ea"/>
                <a:cs typeface="+mn-cs"/>
              </a:rPr>
              <a:t>. If we expand our definition of generosity to mean more than money, it is easier to see that this virtue is something we nurture in ourselves, at all stages of life. </a:t>
            </a:r>
          </a:p>
          <a:p>
            <a:r>
              <a:rPr lang="en-US" sz="1200" b="1" kern="1200" dirty="0">
                <a:solidFill>
                  <a:schemeClr val="tx1"/>
                </a:solidFill>
                <a:effectLst/>
                <a:latin typeface="+mn-lt"/>
                <a:ea typeface="+mn-ea"/>
                <a:cs typeface="+mn-cs"/>
              </a:rPr>
              <a:t>2 What are some ways that people have shown you generosity throughout your life?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Perhaps you have been helped by the random generosity of a stranger, or perhaps by the targeted generosity of a Christian community. You might also consider the mentors and people of your past who welcomed you and included you. Or perhaps you might still rely on others to care for you in a particular way. </a:t>
            </a:r>
          </a:p>
          <a:p>
            <a:r>
              <a:rPr lang="en-US" sz="1200" b="1" kern="1200" dirty="0">
                <a:solidFill>
                  <a:schemeClr val="tx1"/>
                </a:solidFill>
                <a:effectLst/>
                <a:latin typeface="+mn-lt"/>
                <a:ea typeface="+mn-ea"/>
                <a:cs typeface="+mn-cs"/>
              </a:rPr>
              <a:t>3 How can you continue to grow in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practice of generosity is never complete, and we never stop growing in our knowledge of Christ. Even in times of need, we can learn to be generous with our attention and our prayers before God. We should always be evaluating our own areas of abundance, looking for opportunities to meet the needs of others.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42097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More Than Money —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generosity is not primarily about money—it is worshipful response to God’s saving grace.</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Scripture consistently commands care for the poor under both the Old and New Covenants. Generosity is not optional; it reflects God’s heart. Yet financial discussions often produce discomfort because giving is misunderstood as institutional demand rather than spiritual privilege. Biblical generosity begins with recognizing God’s ultimate gift—salvation through Christ. When believers give, they mirror divine generosity. Thus, giving is not fundraising; it is faith-expression. It becomes testimony, worship, and gratitude in action.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Commands Care for the Needy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Compassion is a covenant expectation.</a:t>
            </a:r>
          </a:p>
          <a:p>
            <a:pPr lvl="0"/>
            <a:r>
              <a:rPr lang="en-US" sz="1200" b="1" kern="1200" dirty="0">
                <a:solidFill>
                  <a:schemeClr val="tx1"/>
                </a:solidFill>
                <a:effectLst/>
                <a:latin typeface="+mn-lt"/>
                <a:ea typeface="+mn-ea"/>
                <a:cs typeface="+mn-cs"/>
              </a:rPr>
              <a:t>Giving Is a Privileged Response to Grace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Generosity flows from gratitude, not pressure.</a:t>
            </a:r>
          </a:p>
          <a:p>
            <a:pPr lvl="0"/>
            <a:r>
              <a:rPr lang="en-US" sz="1200" b="1" kern="1200" dirty="0">
                <a:solidFill>
                  <a:schemeClr val="tx1"/>
                </a:solidFill>
                <a:effectLst/>
                <a:latin typeface="+mn-lt"/>
                <a:ea typeface="+mn-ea"/>
                <a:cs typeface="+mn-cs"/>
              </a:rPr>
              <a:t>Financial Stewardship Is Worship</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Giving declares trust in God and love for others.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Avoiding the topic of money can obscure spiritual growth.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Stewardship is part of discipleship.</a:t>
            </a:r>
          </a:p>
          <a:p>
            <a:pPr lvl="0"/>
            <a:r>
              <a:rPr lang="en-US" sz="1200" b="1" kern="1200" dirty="0">
                <a:solidFill>
                  <a:schemeClr val="tx1"/>
                </a:solidFill>
                <a:effectLst/>
                <a:latin typeface="+mn-lt"/>
                <a:ea typeface="+mn-ea"/>
                <a:cs typeface="+mn-cs"/>
              </a:rPr>
              <a:t>Grace must shape our perspective on generosity.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give because we have received.</a:t>
            </a:r>
          </a:p>
          <a:p>
            <a:pPr lvl="0"/>
            <a:r>
              <a:rPr lang="en-US" sz="1200" b="1" kern="1200" dirty="0">
                <a:solidFill>
                  <a:schemeClr val="tx1"/>
                </a:solidFill>
                <a:effectLst/>
                <a:latin typeface="+mn-lt"/>
                <a:ea typeface="+mn-ea"/>
                <a:cs typeface="+mn-cs"/>
              </a:rPr>
              <a:t>Generosity strengthens testimony.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Acts of giving reveal the character of Christ.</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Bible teaches that caring for the poor reflects God’s expectations for His people. Though discussions about money can feel uncomfortable, generosity must be reframed as worship rather than obligation. God’s saving grace is the foundation of all giving. When believers respond generously, they testify to the generosity of God Himself. Giving is more than financial exchange—it is spiritual obedience and grateful imitation of Christ.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16</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675688" y="3022600"/>
            <a:ext cx="26871613" cy="1511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Live It Out — Imitating a Generous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 (Highlighted)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believers to intentionally steward and share every resource as an act of joyful imitation of His generosity.</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Jesus frequently addressed money because it reveals the heart. Yet generosity extends beyond finances. Believers exist at different life stages—some with abundance, others with limitation—but all possess God-given resources. The issue is not quantity but willingness. Inventorying resources invites spiritual reflection: time, skills, influence, prayer, encouragement, material means. Generosity is inseparable from the gospel because it reflects the character of a giving God. Stewardship becomes discipleship when it is deliberate and Spirit-led.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Generosity Begins with Honest Inventory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Recognizing what God has provided clarifies responsibility.</a:t>
            </a:r>
          </a:p>
          <a:p>
            <a:pPr lvl="0"/>
            <a:r>
              <a:rPr lang="en-US" sz="1200" b="1" kern="1200" dirty="0">
                <a:solidFill>
                  <a:schemeClr val="tx1"/>
                </a:solidFill>
                <a:effectLst/>
                <a:latin typeface="+mn-lt"/>
                <a:ea typeface="+mn-ea"/>
                <a:cs typeface="+mn-cs"/>
              </a:rPr>
              <a:t>Resources Include More Than Money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Time, prayer, gifts, and compassion are valuable offerings.</a:t>
            </a:r>
          </a:p>
          <a:p>
            <a:pPr lvl="0"/>
            <a:r>
              <a:rPr lang="en-US" sz="1200" b="1" kern="1200" dirty="0">
                <a:solidFill>
                  <a:schemeClr val="tx1"/>
                </a:solidFill>
                <a:effectLst/>
                <a:latin typeface="+mn-lt"/>
                <a:ea typeface="+mn-ea"/>
                <a:cs typeface="+mn-cs"/>
              </a:rPr>
              <a:t>Joyful Giving Reflects God’s Character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Freedom in giving reveals trust in God’s provision.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Learned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Every believer has something to give.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Capacity varies, but calling remains.</a:t>
            </a:r>
          </a:p>
          <a:p>
            <a:pPr lvl="0"/>
            <a:r>
              <a:rPr lang="en-US" sz="1200" b="1" kern="1200" dirty="0">
                <a:solidFill>
                  <a:schemeClr val="tx1"/>
                </a:solidFill>
                <a:effectLst/>
                <a:latin typeface="+mn-lt"/>
                <a:ea typeface="+mn-ea"/>
                <a:cs typeface="+mn-cs"/>
              </a:rPr>
              <a:t>Intentional generosity requires planning.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Growth rarely happens accidentally.</a:t>
            </a:r>
          </a:p>
          <a:p>
            <a:pPr lvl="0"/>
            <a:r>
              <a:rPr lang="en-US" sz="1200" b="1" kern="1200" dirty="0">
                <a:solidFill>
                  <a:schemeClr val="tx1"/>
                </a:solidFill>
                <a:effectLst/>
                <a:latin typeface="+mn-lt"/>
                <a:ea typeface="+mn-ea"/>
                <a:cs typeface="+mn-cs"/>
              </a:rPr>
              <a:t>Prayer aligns generosity with God’s purpose.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Seeking His direction ensures faithful stewardship.</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Living out generosity requires thoughtful reflection on the resources God has entrusted to us. Whether great or small, every gift can be used for His kingdom. True generosity mirrors God’s own giving nature and is rooted in gratitude for the gospel. By prayerfully identifying opportunities to serve and share, believers grow into Christlikeness and demonstrate the reality of His kingdom through joyful, intentional action.</a:t>
            </a: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18</a:t>
            </a:fld>
            <a:endParaRPr lang="en-US"/>
          </a:p>
        </p:txBody>
      </p:sp>
    </p:spTree>
    <p:extLst>
      <p:ext uri="{BB962C8B-B14F-4D97-AF65-F5344CB8AC3E}">
        <p14:creationId xmlns:p14="http://schemas.microsoft.com/office/powerpoint/2010/main" val="45420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do you think the disciples are so curious about Jesus’ role as the king of Israel?</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mission was radical and unexpected. It is reasonable for the disciples to expect Jesus to rule over them as king. They knew that he was the Messiah—undeniable after his resurrection from the grave. But they didn’t know that it would look different from their image of kings. They did not understand the delay. </a:t>
            </a:r>
          </a:p>
          <a:p>
            <a:r>
              <a:rPr lang="en-US" sz="2400" b="1" kern="1200" dirty="0">
                <a:solidFill>
                  <a:schemeClr val="tx1"/>
                </a:solidFill>
                <a:effectLst/>
                <a:latin typeface="+mn-lt"/>
                <a:ea typeface="+mn-ea"/>
                <a:cs typeface="+mn-cs"/>
              </a:rPr>
              <a:t>2 How do we announce and welcome Jesus’ kingdom right now, even while we wait for His return?</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Even though Christ might not have returned, He is still king, and we are still a part of His kingdom. We can share about our salvation and how we have been invited into God’s kingdom. We can fulfill Jesus’ last words before the ascension by being His witnesses. </a:t>
            </a:r>
          </a:p>
          <a:p>
            <a:r>
              <a:rPr lang="en-US" sz="2400" b="1" kern="1200" dirty="0">
                <a:solidFill>
                  <a:schemeClr val="tx1"/>
                </a:solidFill>
                <a:effectLst/>
                <a:latin typeface="+mn-lt"/>
                <a:ea typeface="+mn-ea"/>
                <a:cs typeface="+mn-cs"/>
              </a:rPr>
              <a:t>3 What are ways that the Spirit empowers us to be witnesses?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Spirit is a helper to us, who guides us in our pursuit of becoming more like Christ. He enables us to do the work that God has set out for us, as we share the good news of Christ with others. The Spirit gives us boldness of speech, insight into God’s perspective, and even helps us in our prayers (recalling Lesson 4).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01779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sz="2400" b="1" kern="1200" dirty="0">
                <a:solidFill>
                  <a:schemeClr val="tx1"/>
                </a:solidFill>
                <a:effectLst/>
                <a:latin typeface="+mn-lt"/>
                <a:ea typeface="+mn-ea"/>
                <a:cs typeface="+mn-cs"/>
              </a:rPr>
              <a:t>1 Why do you think generous giving is one of the gifts of the Spirit? Is it a gift for all, or for only some?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For anyone who has been blessed with the riches of Christ’s love and forgiveness, generosity should be a way of life. But that is not to say that some people aren’t in a better position to demonstrate financial generosity by caring for the physical needs of the community. </a:t>
            </a:r>
          </a:p>
          <a:p>
            <a:r>
              <a:rPr lang="en-US" sz="2400" b="1" kern="1200" dirty="0">
                <a:solidFill>
                  <a:schemeClr val="tx1"/>
                </a:solidFill>
                <a:effectLst/>
                <a:latin typeface="+mn-lt"/>
                <a:ea typeface="+mn-ea"/>
                <a:cs typeface="+mn-cs"/>
              </a:rPr>
              <a:t>2 Do you believe it’s easier or harder for wealthy people to show generosity?</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Jesus said it is hard for a wealthy person to enter the kingdom! So perhaps it might be harder to be invested in the kingdom of God, if we are wrapped up in present possessions and wealth. Jesus commends the giving of the widow who gave out of her poverty (Mark 12:41–44). This remark suggests that generosity is apparent to God according to the heart of the giver, not the size of the offering. </a:t>
            </a:r>
          </a:p>
          <a:p>
            <a:r>
              <a:rPr lang="en-US" sz="2400" b="1" kern="1200" dirty="0">
                <a:solidFill>
                  <a:schemeClr val="tx1"/>
                </a:solidFill>
                <a:effectLst/>
                <a:latin typeface="+mn-lt"/>
                <a:ea typeface="+mn-ea"/>
                <a:cs typeface="+mn-cs"/>
              </a:rPr>
              <a:t>3 Why do you think that Paul was so insistent that Gentile churches give back to the needs of Jewish Christians in Jerusalem?</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Paul knows that Gentiles have been “grafted in” to God’s people, even though Jews had the blessings of covenant and Scripture beforehand (Rom. 11:11–24). He worries about pride and resentments. Thus he wants the Gentiles to show support for their Jewish brothers and sisters.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941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Heavenly Father, You showed us generosity when You gave us Your gift of grace through Your Son, Jesus. May our thankfulness for this gift be revealed in our heartfelt gifts in return. In Jesus’ name we pray. Amen.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Generosity is our response to God’s grace.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27293-E949-FF1F-C005-F5C820A33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323D1-0D25-62B8-0A76-A40C27E6F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DBE1C-6D87-000A-DE3E-41E5F6D78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3D7B4-6A98-BCEB-B687-FAC4B5E4D945}"/>
              </a:ext>
            </a:extLst>
          </p:cNvPr>
          <p:cNvSpPr>
            <a:spLocks noGrp="1"/>
          </p:cNvSpPr>
          <p:nvPr>
            <p:ph type="sldNum" sz="quarter" idx="5"/>
          </p:nvPr>
        </p:nvSpPr>
        <p:spPr/>
        <p:txBody>
          <a:bodyPr/>
          <a:lstStyle/>
          <a:p>
            <a:fld id="{11AF2270-F328-4C3A-A8AE-17C64459AE2A}" type="slidenum">
              <a:rPr lang="en-US" smtClean="0"/>
              <a:t>21</a:t>
            </a:fld>
            <a:endParaRPr lang="en-US"/>
          </a:p>
        </p:txBody>
      </p:sp>
    </p:spTree>
    <p:extLst>
      <p:ext uri="{BB962C8B-B14F-4D97-AF65-F5344CB8AC3E}">
        <p14:creationId xmlns:p14="http://schemas.microsoft.com/office/powerpoint/2010/main" val="70044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Kingdom of Power - Acts 1:6–8 KJV</a:t>
            </a:r>
            <a:endParaRPr lang="en-US" sz="1200" kern="1200" dirty="0">
              <a:solidFill>
                <a:schemeClr val="tx1"/>
              </a:solidFill>
              <a:effectLst/>
              <a:latin typeface="+mn-lt"/>
              <a:ea typeface="+mn-ea"/>
              <a:cs typeface="+mn-cs"/>
            </a:endParaRPr>
          </a:p>
          <a:p>
            <a:pPr>
              <a:lnSpc>
                <a:spcPct val="107000"/>
              </a:lnSpc>
            </a:pPr>
            <a:r>
              <a:rPr lang="en-US" sz="1200" b="1" kern="1200" dirty="0">
                <a:solidFill>
                  <a:schemeClr val="tx1"/>
                </a:solidFill>
                <a:effectLst/>
                <a:latin typeface="+mn-lt"/>
                <a:ea typeface="+mn-ea"/>
                <a:cs typeface="+mn-cs"/>
              </a:rPr>
              <a:t>A Plea for Generosity - 2 Corinthians 8:3–9 KJV</a:t>
            </a:r>
            <a:endParaRPr lang="en-US" sz="1800" b="1" i="1" kern="0" dirty="0">
              <a:effectLst/>
              <a:latin typeface="Calibri" panose="020F0502020204030204" pitchFamily="34" charset="0"/>
              <a:ea typeface="Calibri" panose="020F0502020204030204" pitchFamily="34" charset="0"/>
            </a:endParaRPr>
          </a:p>
          <a:p>
            <a:pPr>
              <a:lnSpc>
                <a:spcPct val="107000"/>
              </a:lnSpc>
            </a:pPr>
            <a:r>
              <a:rPr lang="en-US" sz="1800" b="1" i="1" kern="0" dirty="0">
                <a:effectLst/>
                <a:latin typeface="Calibri" panose="020F0502020204030204" pitchFamily="34" charset="0"/>
                <a:ea typeface="Calibri" panose="020F0502020204030204" pitchFamily="34" charset="0"/>
              </a:rPr>
              <a:t>==============================================</a:t>
            </a:r>
          </a:p>
          <a:p>
            <a:r>
              <a:rPr lang="en-US" sz="1200" b="1" kern="1200" dirty="0">
                <a:solidFill>
                  <a:schemeClr val="tx1"/>
                </a:solidFill>
                <a:effectLst/>
                <a:latin typeface="+mn-lt"/>
                <a:ea typeface="+mn-ea"/>
                <a:cs typeface="+mn-cs"/>
              </a:rPr>
              <a:t>I. The Kingdom Reframed (Acts 1:6–8)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political restoration. Their question reveals national hope, but Jesus redirects them toward spiritual mission. The kingdom would not advance through revolt, but through witness.</a:t>
            </a:r>
          </a:p>
          <a:p>
            <a:r>
              <a:rPr lang="en-US" sz="1200" kern="1200" dirty="0">
                <a:solidFill>
                  <a:schemeClr val="tx1"/>
                </a:solidFill>
                <a:effectLst/>
                <a:latin typeface="+mn-lt"/>
                <a:ea typeface="+mn-ea"/>
                <a:cs typeface="+mn-cs"/>
              </a:rPr>
              <a:t>Jesus shifts their focus from </a:t>
            </a:r>
            <a:r>
              <a:rPr lang="en-US" sz="1200" b="1" kern="1200" dirty="0">
                <a:solidFill>
                  <a:schemeClr val="tx1"/>
                </a:solidFill>
                <a:effectLst/>
                <a:latin typeface="+mn-lt"/>
                <a:ea typeface="+mn-ea"/>
                <a:cs typeface="+mn-cs"/>
              </a:rPr>
              <a:t>curiosity about timing</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commitment to testimony</a:t>
            </a:r>
            <a:r>
              <a:rPr lang="en-US" sz="1200" kern="1200" dirty="0">
                <a:solidFill>
                  <a:schemeClr val="tx1"/>
                </a:solidFill>
                <a:effectLst/>
                <a:latin typeface="+mn-lt"/>
                <a:ea typeface="+mn-ea"/>
                <a:cs typeface="+mn-cs"/>
              </a:rPr>
              <a:t>. The Father controls the calendar; the church carries the commission.</a:t>
            </a:r>
          </a:p>
          <a:p>
            <a:r>
              <a:rPr lang="en-US" sz="1200" kern="1200" dirty="0">
                <a:solidFill>
                  <a:schemeClr val="tx1"/>
                </a:solidFill>
                <a:effectLst/>
                <a:latin typeface="+mn-lt"/>
                <a:ea typeface="+mn-ea"/>
                <a:cs typeface="+mn-cs"/>
              </a:rPr>
              <a:t>The promise of power is essential. In Baptist theology, we affirm that the Holy Spirit indwells every believer at salvation. This power is not emotional hype—it is divine enablement for gospel proclamation.</a:t>
            </a:r>
          </a:p>
          <a:p>
            <a:r>
              <a:rPr lang="en-US" sz="1200" b="1" u="sng" kern="1200" dirty="0">
                <a:solidFill>
                  <a:schemeClr val="tx1"/>
                </a:solidFill>
                <a:effectLst/>
                <a:latin typeface="+mn-lt"/>
                <a:ea typeface="+mn-ea"/>
                <a:cs typeface="+mn-cs"/>
              </a:rPr>
              <a:t>Application for McGee Chapel:</a:t>
            </a:r>
          </a:p>
          <a:p>
            <a:pPr marL="685800" lvl="1" indent="-228600">
              <a:buFont typeface="+mj-lt"/>
              <a:buAutoNum type="arabicPeriod"/>
            </a:pPr>
            <a:r>
              <a:rPr lang="en-US" sz="1200" b="1" kern="1200" dirty="0">
                <a:solidFill>
                  <a:schemeClr val="tx1"/>
                </a:solidFill>
                <a:effectLst/>
                <a:latin typeface="+mn-lt"/>
                <a:ea typeface="+mn-ea"/>
                <a:cs typeface="+mn-cs"/>
              </a:rPr>
              <a:t>We are not called to speculate</a:t>
            </a:r>
            <a:r>
              <a:rPr lang="en-US" sz="1200" kern="1200" dirty="0">
                <a:solidFill>
                  <a:schemeClr val="tx1"/>
                </a:solidFill>
                <a:effectLst/>
                <a:latin typeface="+mn-lt"/>
                <a:ea typeface="+mn-ea"/>
                <a:cs typeface="+mn-cs"/>
              </a:rPr>
              <a:t>; </a:t>
            </a:r>
            <a:r>
              <a:rPr lang="en-US" sz="1200" i="1" u="sng" kern="1200" dirty="0">
                <a:solidFill>
                  <a:schemeClr val="tx1"/>
                </a:solidFill>
                <a:effectLst/>
                <a:latin typeface="+mn-lt"/>
                <a:ea typeface="+mn-ea"/>
                <a:cs typeface="+mn-cs"/>
              </a:rPr>
              <a:t>we are called to serve.</a:t>
            </a:r>
          </a:p>
          <a:p>
            <a:pPr marL="685800" lvl="1" indent="-228600">
              <a:buFont typeface="+mj-lt"/>
              <a:buAutoNum type="arabicPeriod"/>
            </a:pPr>
            <a:r>
              <a:rPr lang="en-US" sz="1200" b="1" kern="1200" dirty="0">
                <a:solidFill>
                  <a:schemeClr val="tx1"/>
                </a:solidFill>
                <a:effectLst/>
                <a:latin typeface="+mn-lt"/>
                <a:ea typeface="+mn-ea"/>
                <a:cs typeface="+mn-cs"/>
              </a:rPr>
              <a:t>Our Jerusalem </a:t>
            </a:r>
            <a:r>
              <a:rPr lang="en-US" sz="1200" i="1" u="sng" kern="1200" dirty="0">
                <a:solidFill>
                  <a:schemeClr val="tx1"/>
                </a:solidFill>
                <a:effectLst/>
                <a:latin typeface="+mn-lt"/>
                <a:ea typeface="+mn-ea"/>
                <a:cs typeface="+mn-cs"/>
              </a:rPr>
              <a:t>is our local community</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b="1" kern="1200" dirty="0">
                <a:solidFill>
                  <a:schemeClr val="tx1"/>
                </a:solidFill>
                <a:effectLst/>
                <a:latin typeface="+mn-lt"/>
                <a:ea typeface="+mn-ea"/>
                <a:cs typeface="+mn-cs"/>
              </a:rPr>
              <a:t>Our Judea and Samaria </a:t>
            </a:r>
            <a:r>
              <a:rPr lang="en-US" sz="1200" u="sng" kern="1200" dirty="0">
                <a:solidFill>
                  <a:schemeClr val="tx1"/>
                </a:solidFill>
                <a:effectLst>
                  <a:outerShdw blurRad="38100" dist="38100" dir="2700000" algn="tl">
                    <a:srgbClr val="000000">
                      <a:alpha val="43137"/>
                    </a:srgbClr>
                  </a:outerShdw>
                </a:effectLst>
                <a:latin typeface="+mn-lt"/>
                <a:ea typeface="+mn-ea"/>
                <a:cs typeface="+mn-cs"/>
              </a:rPr>
              <a:t>include cross-cultural ministry.</a:t>
            </a:r>
          </a:p>
          <a:p>
            <a:pPr marL="685800" lvl="1" indent="-228600">
              <a:buFont typeface="+mj-lt"/>
              <a:buAutoNum type="arabicPeriod"/>
            </a:pPr>
            <a:r>
              <a:rPr lang="en-US" sz="1200" b="1" kern="1200" dirty="0">
                <a:solidFill>
                  <a:schemeClr val="tx1"/>
                </a:solidFill>
                <a:effectLst/>
                <a:latin typeface="+mn-lt"/>
                <a:ea typeface="+mn-ea"/>
                <a:cs typeface="+mn-cs"/>
              </a:rPr>
              <a:t>Our uttermost part </a:t>
            </a:r>
            <a:r>
              <a:rPr lang="en-US" sz="1200" kern="1200" dirty="0">
                <a:solidFill>
                  <a:schemeClr val="tx1"/>
                </a:solidFill>
                <a:effectLst/>
                <a:latin typeface="+mn-lt"/>
                <a:ea typeface="+mn-ea"/>
                <a:cs typeface="+mn-cs"/>
              </a:rPr>
              <a:t>is </a:t>
            </a:r>
            <a:r>
              <a:rPr lang="en-US" sz="1200" i="1" u="sng" kern="1200" dirty="0">
                <a:solidFill>
                  <a:schemeClr val="tx1"/>
                </a:solidFill>
                <a:effectLst>
                  <a:outerShdw blurRad="38100" dist="38100" dir="2700000" algn="tl">
                    <a:srgbClr val="000000">
                      <a:alpha val="43137"/>
                    </a:srgbClr>
                  </a:outerShdw>
                </a:effectLst>
                <a:latin typeface="+mn-lt"/>
                <a:ea typeface="+mn-ea"/>
                <a:cs typeface="+mn-cs"/>
              </a:rPr>
              <a:t>global missions.</a:t>
            </a:r>
          </a:p>
          <a:p>
            <a:pPr marL="685800" lvl="1" indent="-228600">
              <a:buFont typeface="+mj-lt"/>
              <a:buAutoNum type="arabicPeriod"/>
            </a:pPr>
            <a:r>
              <a:rPr lang="en-US" sz="1200" b="1" i="0" u="none" kern="1200" dirty="0">
                <a:solidFill>
                  <a:schemeClr val="tx1"/>
                </a:solidFill>
                <a:effectLst>
                  <a:outerShdw blurRad="38100" dist="38100" dir="2700000" algn="tl">
                    <a:srgbClr val="000000">
                      <a:alpha val="43137"/>
                    </a:srgbClr>
                  </a:outerShdw>
                </a:effectLst>
                <a:latin typeface="+mn-lt"/>
                <a:ea typeface="+mn-ea"/>
                <a:cs typeface="+mn-cs"/>
              </a:rPr>
              <a:t>Mission is not optional</a:t>
            </a:r>
            <a:r>
              <a:rPr lang="en-US" sz="1200" i="1" u="sng" kern="1200" dirty="0">
                <a:solidFill>
                  <a:schemeClr val="tx1"/>
                </a:solidFill>
                <a:effectLst>
                  <a:outerShdw blurRad="38100" dist="38100" dir="2700000" algn="tl">
                    <a:srgbClr val="000000">
                      <a:alpha val="43137"/>
                    </a:srgbClr>
                  </a:outerShdw>
                </a:effectLst>
                <a:latin typeface="+mn-lt"/>
                <a:ea typeface="+mn-ea"/>
                <a:cs typeface="+mn-cs"/>
              </a:rPr>
              <a:t>—it is identity.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II. Grace That Gives (2 Corinthians 8:3–9)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highlights Macedonian believers who gave beyond their ability. Notice the order: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first gave themselves to the Lord.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generosity flowed from surrender.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Their giving proved the sincerity of their love.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stewardship theology:</a:t>
            </a:r>
          </a:p>
          <a:p>
            <a:pPr marL="1143000" lvl="2" indent="-228600">
              <a:buFont typeface="+mj-lt"/>
              <a:buAutoNum type="arabicPeriod"/>
            </a:pPr>
            <a:r>
              <a:rPr lang="en-US" sz="1200" kern="1200" dirty="0">
                <a:solidFill>
                  <a:schemeClr val="tx1"/>
                </a:solidFill>
                <a:effectLst/>
                <a:latin typeface="+mn-lt"/>
                <a:ea typeface="+mn-ea"/>
                <a:cs typeface="+mn-cs"/>
              </a:rPr>
              <a:t>Giving is grace.</a:t>
            </a:r>
          </a:p>
          <a:p>
            <a:pPr marL="1143000" lvl="2" indent="-228600">
              <a:buFont typeface="+mj-lt"/>
              <a:buAutoNum type="arabicPeriod"/>
            </a:pPr>
            <a:r>
              <a:rPr lang="en-US" sz="1200" kern="1200" dirty="0">
                <a:solidFill>
                  <a:schemeClr val="tx1"/>
                </a:solidFill>
                <a:effectLst/>
                <a:latin typeface="+mn-lt"/>
                <a:ea typeface="+mn-ea"/>
                <a:cs typeface="+mn-cs"/>
              </a:rPr>
              <a:t>Giving is worship.</a:t>
            </a:r>
          </a:p>
          <a:p>
            <a:pPr marL="1143000" lvl="2" indent="-228600">
              <a:buFont typeface="+mj-lt"/>
              <a:buAutoNum type="arabicPeriod"/>
            </a:pPr>
            <a:r>
              <a:rPr lang="en-US" sz="1200" kern="1200" dirty="0">
                <a:solidFill>
                  <a:schemeClr val="tx1"/>
                </a:solidFill>
                <a:effectLst/>
                <a:latin typeface="+mn-lt"/>
                <a:ea typeface="+mn-ea"/>
                <a:cs typeface="+mn-cs"/>
              </a:rPr>
              <a:t>Giving is Christlikeness.</a:t>
            </a:r>
          </a:p>
          <a:p>
            <a:r>
              <a:rPr lang="en-US" sz="1200" kern="1200" dirty="0">
                <a:solidFill>
                  <a:schemeClr val="tx1"/>
                </a:solidFill>
                <a:effectLst/>
                <a:latin typeface="+mn-lt"/>
                <a:ea typeface="+mn-ea"/>
                <a:cs typeface="+mn-cs"/>
              </a:rPr>
              <a:t>Verse 9 anchors everything: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 though rich, became poor. The Incarnation is the ultimate model of sacrificial generosity. He laid aside heavenly glory to redeem sinners.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At McGee Chapel, stewardship is more than tithing. It includes</a:t>
            </a:r>
            <a:r>
              <a:rPr lang="en-US" sz="1200" kern="1200" dirty="0">
                <a:solidFill>
                  <a:schemeClr val="tx1"/>
                </a:solidFill>
                <a:effectLst/>
                <a:latin typeface="+mn-lt"/>
                <a:ea typeface="+mn-ea"/>
                <a:cs typeface="+mn-cs"/>
              </a:rPr>
              <a:t>:</a:t>
            </a:r>
          </a:p>
          <a:p>
            <a:pPr marL="1143000" lvl="2" indent="-228600">
              <a:buFont typeface="+mj-lt"/>
              <a:buAutoNum type="arabicPeriod"/>
            </a:pPr>
            <a:r>
              <a:rPr lang="en-US" sz="1200" kern="1200" dirty="0">
                <a:solidFill>
                  <a:schemeClr val="tx1"/>
                </a:solidFill>
                <a:effectLst/>
                <a:latin typeface="+mn-lt"/>
                <a:ea typeface="+mn-ea"/>
                <a:cs typeface="+mn-cs"/>
              </a:rPr>
              <a:t>Time</a:t>
            </a:r>
          </a:p>
          <a:p>
            <a:pPr marL="1143000" lvl="2" indent="-228600">
              <a:buFont typeface="+mj-lt"/>
              <a:buAutoNum type="arabicPeriod"/>
            </a:pPr>
            <a:r>
              <a:rPr lang="en-US" sz="1200" kern="1200" dirty="0">
                <a:solidFill>
                  <a:schemeClr val="tx1"/>
                </a:solidFill>
                <a:effectLst/>
                <a:latin typeface="+mn-lt"/>
                <a:ea typeface="+mn-ea"/>
                <a:cs typeface="+mn-cs"/>
              </a:rPr>
              <a:t>Talent</a:t>
            </a:r>
          </a:p>
          <a:p>
            <a:pPr marL="1143000" lvl="2" indent="-228600">
              <a:buFont typeface="+mj-lt"/>
              <a:buAutoNum type="arabicPeriod"/>
            </a:pPr>
            <a:r>
              <a:rPr lang="en-US" sz="1200" kern="1200" dirty="0">
                <a:solidFill>
                  <a:schemeClr val="tx1"/>
                </a:solidFill>
                <a:effectLst/>
                <a:latin typeface="+mn-lt"/>
                <a:ea typeface="+mn-ea"/>
                <a:cs typeface="+mn-cs"/>
              </a:rPr>
              <a:t>Treasure</a:t>
            </a:r>
          </a:p>
          <a:p>
            <a:pPr marL="1143000" lvl="2" indent="-228600">
              <a:buFont typeface="+mj-lt"/>
              <a:buAutoNum type="arabicPeriod"/>
            </a:pPr>
            <a:r>
              <a:rPr lang="en-US" sz="1200" kern="1200" dirty="0">
                <a:solidFill>
                  <a:schemeClr val="tx1"/>
                </a:solidFill>
                <a:effectLst/>
                <a:latin typeface="+mn-lt"/>
                <a:ea typeface="+mn-ea"/>
                <a:cs typeface="+mn-cs"/>
              </a:rPr>
              <a:t>Testimony</a:t>
            </a:r>
          </a:p>
          <a:p>
            <a:r>
              <a:rPr lang="en-US" sz="1200" kern="1200" dirty="0">
                <a:solidFill>
                  <a:schemeClr val="tx1"/>
                </a:solidFill>
                <a:effectLst/>
                <a:latin typeface="+mn-lt"/>
                <a:ea typeface="+mn-ea"/>
                <a:cs typeface="+mn-cs"/>
              </a:rPr>
              <a:t>We give because we have received.</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III. The Unified Message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Acts 1 shows Spirit-empowered mission. 2 Corinthians 8 shows grace-motivated generosity.</a:t>
            </a:r>
          </a:p>
          <a:p>
            <a:pPr marL="228600" lvl="0" indent="-228600">
              <a:buFont typeface="+mj-lt"/>
              <a:buAutoNum type="arabicPeriod"/>
            </a:pPr>
            <a:r>
              <a:rPr lang="en-US" sz="1200" b="1" kern="1200" dirty="0">
                <a:solidFill>
                  <a:schemeClr val="tx1"/>
                </a:solidFill>
                <a:effectLst/>
                <a:latin typeface="+mn-lt"/>
                <a:ea typeface="+mn-ea"/>
                <a:cs typeface="+mn-cs"/>
              </a:rPr>
              <a:t>Together they teach: </a:t>
            </a:r>
            <a:r>
              <a:rPr lang="en-US" sz="1200" kern="1200" dirty="0">
                <a:solidFill>
                  <a:schemeClr val="tx1"/>
                </a:solidFill>
                <a:effectLst/>
                <a:latin typeface="+mn-lt"/>
                <a:ea typeface="+mn-ea"/>
                <a:cs typeface="+mn-cs"/>
              </a:rPr>
              <a:t>The Spirit empowers the mission.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Grace funds the mission.</a:t>
            </a:r>
          </a:p>
          <a:p>
            <a:pPr marL="228600" lvl="0" indent="-228600">
              <a:buFont typeface="+mj-lt"/>
              <a:buAutoNum type="arabicPeriod"/>
            </a:pPr>
            <a:r>
              <a:rPr lang="en-US" sz="1200" b="1" kern="1200" dirty="0">
                <a:solidFill>
                  <a:schemeClr val="tx1"/>
                </a:solidFill>
                <a:effectLst/>
                <a:latin typeface="+mn-lt"/>
                <a:ea typeface="+mn-ea"/>
                <a:cs typeface="+mn-cs"/>
              </a:rPr>
              <a:t>Witness without generosity lacks substance. </a:t>
            </a:r>
            <a:r>
              <a:rPr lang="en-US" sz="1200" i="1" u="sng" kern="1200" dirty="0">
                <a:solidFill>
                  <a:schemeClr val="tx1"/>
                </a:solidFill>
                <a:effectLst/>
                <a:latin typeface="+mn-lt"/>
                <a:ea typeface="+mn-ea"/>
                <a:cs typeface="+mn-cs"/>
              </a:rPr>
              <a:t>Generosity without witness lacks purpose.</a:t>
            </a:r>
          </a:p>
          <a:p>
            <a:pPr marL="228600" lvl="0" indent="-228600">
              <a:buFont typeface="+mj-lt"/>
              <a:buAutoNum type="arabicPeriod"/>
            </a:pPr>
            <a:r>
              <a:rPr lang="en-US" sz="1200" b="1" u="sng" kern="1200" dirty="0">
                <a:solidFill>
                  <a:schemeClr val="tx1"/>
                </a:solidFill>
                <a:effectLst/>
                <a:latin typeface="+mn-lt"/>
                <a:ea typeface="+mn-ea"/>
                <a:cs typeface="+mn-cs"/>
              </a:rPr>
              <a:t>A HEALTHY CHURCH DOES BOTH.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Acts 1:6–8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disciples expected a political restoration of Israel. Jesus redirected their focus from speculation about “times and seasons” to their present mission. Instead of overthrowing Rome, they would receive power through the Holy Ghost. Their task was not national revolution but global witness—beginning in Jerusalem and expanding outward to the ends of the earth. The kingdom would advance not by military force but by Spirit-empowered testimony.</a:t>
            </a: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passage corrects misplaced expectations. The kingdom of Christ is spiritual before it is visible. Jesus shifts them from curiosity to commission, from prediction to participation. The Holy Spirit supplies the power; believers supply obedience. The church today must avoid date-setting and remain faithful in witness. The mission field expands outward geographically and spiritually. Christ reigns now, and we proclaim that reign. The Spirit empowers boldness, unity, and perseverance. True stewardship begins with stewardship of the gospel.</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Corinthians 8:3–9 (KJV)</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commends the Macedonian believers who gave beyond their ability, willingly and joyfully. Their generosity flowed from first giving themselves to the Lord. Paul challenges Corinth to abound in this grace also, proving the sincerity of their love. The supreme example is Christ, who though rich, became poor so that believers might become spiritually rich through His sacrifice.</a:t>
            </a:r>
          </a:p>
          <a:p>
            <a:r>
              <a:rPr lang="en-US" sz="1200" b="1" kern="1200" dirty="0">
                <a:solidFill>
                  <a:schemeClr val="tx1"/>
                </a:solidFill>
                <a:effectLst/>
                <a:latin typeface="+mn-lt"/>
                <a:ea typeface="+mn-ea"/>
                <a:cs typeface="+mn-cs"/>
              </a:rPr>
              <a:t>Commentary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Christian generosity is rooted in grace, not pressure. Giving begins with surrender to Christ. The Macedonians gave out of poverty, proving that abundance is spiritual before it is financial. Paul grounds stewardship in Christology: Jesus’ incarnation and sacrifice define generosity. He exchanged heavenly riches for redemptive poverty. Therefore, believers give not to earn grace but because they have received it. Stewardship is mission in action—Spirit-empowered witness expressed through sacrificial love. True wealth is found in Christ, and true giving reflects Him.</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Key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Grace Is Undeserved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Valjean deserved prison, yet received mercy. Likewise, sinners deserve judgment, yet God offers forgiveness through Christ (Romans 5:8). Grace cannot be earned; it is given.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Grace Transforms Character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bishop’s act changed Valjean’s identity. God’s grace does not leave a person unchanged (2 Corinthians 5:17). Forgiveness produces humility and compassion.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Grace Reproduces Generosity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forgiven man becomes generous himself. God’s gracious generosity creates generous people (2 Corinthians 9:8). What we receive vertically from God must flow horizontally to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Life Lessons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**Mercy has power greater than punishment.**</a:t>
            </a:r>
          </a:p>
          <a:p>
            <a:r>
              <a:rPr lang="en-US" sz="1200" kern="1200" dirty="0">
                <a:solidFill>
                  <a:schemeClr val="tx1"/>
                </a:solidFill>
                <a:effectLst/>
                <a:latin typeface="+mn-lt"/>
                <a:ea typeface="+mn-ea"/>
                <a:cs typeface="+mn-cs"/>
              </a:rPr>
              <a:t>   Love can accomplish what condemnation cannot.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**You cannot truly receive grace and remain the same.**</a:t>
            </a:r>
          </a:p>
          <a:p>
            <a:r>
              <a:rPr lang="en-US" sz="1200" kern="1200" dirty="0">
                <a:solidFill>
                  <a:schemeClr val="tx1"/>
                </a:solidFill>
                <a:effectLst/>
                <a:latin typeface="+mn-lt"/>
                <a:ea typeface="+mn-ea"/>
                <a:cs typeface="+mn-cs"/>
              </a:rPr>
              <a:t>   Genuine forgiveness produces visible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**Generosity begins with gratitude.**</a:t>
            </a:r>
          </a:p>
          <a:p>
            <a:r>
              <a:rPr lang="en-US" sz="1200" kern="1200" dirty="0">
                <a:solidFill>
                  <a:schemeClr val="tx1"/>
                </a:solidFill>
                <a:effectLst/>
                <a:latin typeface="+mn-lt"/>
                <a:ea typeface="+mn-ea"/>
                <a:cs typeface="+mn-cs"/>
              </a:rPr>
              <a:t>   When we understand what Christ has done, giving becomes worship, not obligation.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**Summary**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 Misérables* portrays a profound spiritual truth: radical mercy transforms lives. The bishop’s gracious act mirrors God’s grace toward sinners. Though humanity has rejected God, He extends forgiveness through Christ. When grace is received, it reshapes the heart, producing humility, compassion, and generosity. God’s gracious generosity does not stop with us—it flows through us. Forgiven people become forgiving people; blessed people become blessing people.</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BE36-1E59-0D20-8265-B33112D55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4832-5A56-E14B-10F0-E4E454591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51972-3D5E-EB1C-5A32-2DD070F9CCE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These Scriptures collectively teach that spiritual maturity is demonstrated through </a:t>
            </a:r>
            <a:r>
              <a:rPr lang="en-US" sz="1200" b="1" kern="1200" dirty="0">
                <a:solidFill>
                  <a:schemeClr val="tx1"/>
                </a:solidFill>
                <a:effectLst/>
                <a:latin typeface="+mn-lt"/>
                <a:ea typeface="+mn-ea"/>
                <a:cs typeface="+mn-cs"/>
              </a:rPr>
              <a:t>unity, integrity, generosity, and active compassion</a:t>
            </a:r>
            <a:r>
              <a:rPr lang="en-US" sz="1200" kern="1200" dirty="0">
                <a:solidFill>
                  <a:schemeClr val="tx1"/>
                </a:solidFill>
                <a:effectLst/>
                <a:latin typeface="+mn-lt"/>
                <a:ea typeface="+mn-ea"/>
                <a:cs typeface="+mn-cs"/>
              </a:rPr>
              <a:t>. True devotion to God results in responsibility toward others. </a:t>
            </a:r>
            <a:r>
              <a:rPr lang="en-US" sz="1200" b="1" kern="1200" dirty="0">
                <a:solidFill>
                  <a:schemeClr val="tx1"/>
                </a:solidFill>
                <a:effectLst/>
                <a:latin typeface="+mn-lt"/>
                <a:ea typeface="+mn-ea"/>
                <a:cs typeface="+mn-cs"/>
              </a:rPr>
              <a:t>Faith is not theoretical</a:t>
            </a:r>
            <a:r>
              <a:rPr lang="en-US" sz="1200" kern="1200" dirty="0">
                <a:solidFill>
                  <a:schemeClr val="tx1"/>
                </a:solidFill>
                <a:effectLst/>
                <a:latin typeface="+mn-lt"/>
                <a:ea typeface="+mn-ea"/>
                <a:cs typeface="+mn-cs"/>
              </a:rPr>
              <a:t>—it </a:t>
            </a:r>
            <a:r>
              <a:rPr lang="en-US" sz="1200" b="1" kern="1200" dirty="0">
                <a:solidFill>
                  <a:schemeClr val="tx1"/>
                </a:solidFill>
                <a:effectLst/>
                <a:latin typeface="+mn-lt"/>
                <a:ea typeface="+mn-ea"/>
                <a:cs typeface="+mn-cs"/>
              </a:rPr>
              <a:t>builds, welcomes, serves, keeps promises, forgives, and provides.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**Authentic faith in God produces visible obedience that seeks the good of others, honors commitments, practices reconciliation, and demonstrates Christlike love through practical 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consistent lesson is this:</a:t>
            </a:r>
          </a:p>
          <a:p>
            <a:pPr marL="685800" lvl="1" indent="-228600">
              <a:buFont typeface="+mj-lt"/>
              <a:buAutoNum type="arabicPeriod"/>
            </a:pPr>
            <a:r>
              <a:rPr lang="en-US" sz="1200" kern="1200" dirty="0">
                <a:solidFill>
                  <a:schemeClr val="tx1"/>
                </a:solidFill>
                <a:effectLst/>
                <a:latin typeface="+mn-lt"/>
                <a:ea typeface="+mn-ea"/>
                <a:cs typeface="+mn-cs"/>
              </a:rPr>
              <a:t>Belief must become behavior.</a:t>
            </a:r>
          </a:p>
          <a:p>
            <a:pPr marL="685800" lvl="1" indent="-228600">
              <a:buFont typeface="+mj-lt"/>
              <a:buAutoNum type="arabicPeriod"/>
            </a:pPr>
            <a:r>
              <a:rPr lang="en-US" sz="1200" kern="1200" dirty="0">
                <a:solidFill>
                  <a:schemeClr val="tx1"/>
                </a:solidFill>
                <a:effectLst/>
                <a:latin typeface="+mn-lt"/>
                <a:ea typeface="+mn-ea"/>
                <a:cs typeface="+mn-cs"/>
              </a:rPr>
              <a:t>Grace must become generosity.</a:t>
            </a:r>
          </a:p>
          <a:p>
            <a:pPr marL="685800" lvl="1" indent="-228600">
              <a:buFont typeface="+mj-lt"/>
              <a:buAutoNum type="arabicPeriod"/>
            </a:pPr>
            <a:r>
              <a:rPr lang="en-US" sz="1200" kern="1200" dirty="0">
                <a:solidFill>
                  <a:schemeClr val="tx1"/>
                </a:solidFill>
                <a:effectLst/>
                <a:latin typeface="+mn-lt"/>
                <a:ea typeface="+mn-ea"/>
                <a:cs typeface="+mn-cs"/>
              </a:rPr>
              <a:t>Commitment to God must become commitment to people.</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WHERE FAITH IS REAL, LOVE WORKS.</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Nehemiah 4:15–23 — Work Together for the Common Good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Nehemiah records how the people rebuilt Jerusalem’s wall despite opposition. They worked with tools in one hand and weapons in the other. Each family took responsibility for a section. Unity, vigilance, and shared commitment enabled progress under threat.</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God’s work requires cooperation and courage. Spiritual leadership organizes people toward common purpose. The passage teaches balance—prayerful dependence and practical preparation. Kingdom building demands unity and readiness. The church thrives when every believer accepts responsibility for protecting and advancing God’s mission.</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Romans 15:1–17 — Welcome One Another in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urges strong believers to bear with the weak and pursue unity. Christ is the example, having served others for God’s glory. The gospel unites Jews and Gentiles in one body, producing shared worship and hope.</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Christian maturity shows in selflessness. Unity is grounded in Scripture and centered in Christ. Welcoming others reflects God’s inclusive grace. The church glorifies God when cultural and spiritual differences are bridged by love. Strength is measured by how we serve.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Proverbs 3:27–32 — Do Good Whenever You Can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proverb commands believers to do good when it is within their power. It warns against withholding help, planning harm, or envying violent people. Integrity and generosity reflect godly character.</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Opportunity creates responsibility. Delayed goodness can become disobedience. Righteous living includes active benevolence. The Lord blesses uprightness and opposes wickedness. Wisdom is not abstract—it is expressed through daily acts of fairness, kindness, and integrity.</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Ecclesiastes 5:4–8 — Fulfill Your Vows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writer warns against making careless vows before God. It is better not to vow than to promise and fail to perform. Reverence, integrity, and fear of God guard speech and action.</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values sincerity over impulsive promises. Worship includes accountability. Empty words invite judgment. Faithfulness in commitments honors God. Spiritual maturity includes disciplined speech and responsible follow-through.</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Philemon 10–21 — Bear One Another’s Debts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appeals to Philemon to receive Onesimus, once a runaway slave, now a brother in Christ. Paul offers to repay any debt. The gospel transforms relationships from hierarchy to fellowship.</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Redemption reshapes social structures. Christian love goes beyond legality to reconciliation. Bearing another’s debt reflects Christ’s substitutionary work. Grace restores dignity and unity. The church must model forgiveness and restorative justice.</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James 2:14–26 — Provide for Others and Demonstrate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James teaches that faith without works is dead. Genuine faith expresses itself through action, particularly in caring for those in need. Abraham and Rahab exemplify faith proven by obedience.</a:t>
            </a:r>
          </a:p>
          <a:p>
            <a:r>
              <a:rPr lang="en-US" sz="1200" b="1" kern="1200" dirty="0">
                <a:solidFill>
                  <a:schemeClr val="tx1"/>
                </a:solidFill>
                <a:effectLst/>
                <a:latin typeface="+mn-lt"/>
                <a:ea typeface="+mn-ea"/>
                <a:cs typeface="+mn-cs"/>
              </a:rPr>
              <a:t>Commentary: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Faith is validated by visible fruit. Salvation is by grace, but saving faith produces works. Compassion is evidence of belief. Orthodoxy without charity is empty. True faith acts.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804A6C6-2AEA-A815-B9DF-552D669C1D9B}"/>
              </a:ext>
            </a:extLst>
          </p:cNvPr>
          <p:cNvSpPr>
            <a:spLocks noGrp="1"/>
          </p:cNvSpPr>
          <p:nvPr>
            <p:ph type="sldNum" sz="quarter" idx="5"/>
          </p:nvPr>
        </p:nvSpPr>
        <p:spPr/>
        <p:txBody>
          <a:bodyPr/>
          <a:lstStyle/>
          <a:p>
            <a:fld id="{349D4CD5-9566-4C38-A0F6-B94B576E1E01}" type="slidenum">
              <a:rPr lang="en-US" smtClean="0"/>
              <a:t>6</a:t>
            </a:fld>
            <a:endParaRPr lang="en-US"/>
          </a:p>
        </p:txBody>
      </p:sp>
    </p:spTree>
    <p:extLst>
      <p:ext uri="{BB962C8B-B14F-4D97-AF65-F5344CB8AC3E}">
        <p14:creationId xmlns:p14="http://schemas.microsoft.com/office/powerpoint/2010/main" val="324941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Key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The Gospel Expands by the Spirit’s Power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Acts shows the outward movement of salvation history. After Christ’s resurrection and ascension, the Holy Spirit empowers believers to testify boldly. The church grows because God moves.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The Gospel Transforms Cultural Barriers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Paul’s ministry bridges Jews and Gentiles. His background—Roman citizen, Jewish scholar under Gamaliel—uniquely positioned him to unite divided communities under Christ (Galatians 3:28).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The Gospel Produces Generous Living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 Corinthians, Paul urges generosity for struggling believers. The Spirit who empowers preaching also produces compassion. True faith expresses itself in tangible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**Three Life Lessons Learned**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Spirit changes both direction and disposition.**</a:t>
            </a:r>
          </a:p>
          <a:p>
            <a:r>
              <a:rPr lang="en-US" sz="1200" kern="1200" dirty="0">
                <a:solidFill>
                  <a:schemeClr val="tx1"/>
                </a:solidFill>
                <a:effectLst/>
                <a:latin typeface="+mn-lt"/>
                <a:ea typeface="+mn-ea"/>
                <a:cs typeface="+mn-cs"/>
              </a:rPr>
              <a:t>   He sends us outward in mission and inward toward Christlike character.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**God uses our background for His purpose.**</a:t>
            </a:r>
          </a:p>
          <a:p>
            <a:r>
              <a:rPr lang="en-US" sz="1200" kern="1200" dirty="0">
                <a:solidFill>
                  <a:schemeClr val="tx1"/>
                </a:solidFill>
                <a:effectLst/>
                <a:latin typeface="+mn-lt"/>
                <a:ea typeface="+mn-ea"/>
                <a:cs typeface="+mn-cs"/>
              </a:rPr>
              <a:t>   Paul’s education, citizenship, and culture became tools for ministry.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**Spiritual maturity shows in generosity.**</a:t>
            </a:r>
          </a:p>
          <a:p>
            <a:r>
              <a:rPr lang="en-US" sz="1200" kern="1200" dirty="0">
                <a:solidFill>
                  <a:schemeClr val="tx1"/>
                </a:solidFill>
                <a:effectLst/>
                <a:latin typeface="+mn-lt"/>
                <a:ea typeface="+mn-ea"/>
                <a:cs typeface="+mn-cs"/>
              </a:rPr>
              <a:t>   When hearts are transformed, hands open.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**Summary**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Acts records the Spirit-driven spread of the gospel from Jerusalem to the nations. Nearly three decades later, Paul—converted on the Damascus road—calls believers to demonstrate that same Spirit’s work through generosity. The resurrection launched mission; the Spirit sustains it. The same power that created bold witnesses also forms compassionate givers. The church grows not merely through proclamation but through transformed lives that reflect Christ’s grace.</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CD01-30A0-41A9-A13E-132F3C20E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3491A-290D-0488-71B3-FCC5DBBD7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CFD5B-7496-7C51-A214-BA5DFEEFCAD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**1. The Power of the Holy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empowers God’s people to boldly proclaim Christ and carry the gospel to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is active throughout Scripture—from creation to the church age. In the Old Testament, the Spirit came upon individuals temporarily for specific tasks. After Pentecost (Acts 2), the Spirit indwells believers permanently, producing boldness, transformation, and mission. Peter’s change from fearful denier to fearless preacher demonstrates Spirit-enabled courage. The Spirit moves believers outward, expanding the gospel geographically and spiritually.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The Spirit’s work spans all of redemptive history.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Pentecost marks a shift from selective empowerment to widespread indwelling.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The Spirit produces bold witness in difficult circumstances.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power overcomes human fear.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Spiritual boldness comes from dependence on the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Mission is Spirit-driven, not personality-driven.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Holy Spirit transforms believers and propels the gospel outward. His power turns fear into courage and hesitation into proclamation.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41FFCB3-FA74-8CC8-9B46-9152B268F112}"/>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68227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Offering for the Church in Jerusalem**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 generosity strengthens unity and meets real needs within the body of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organized a collection from Gentile churches to support struggling believers in Jerusalem. Economic hardship, famine, taxation, and social rejection created genuine need. Beyond relief, Paul sought unity between Jewish and Gentile Christians. The offering symbolized shared faith and mutual responsibility within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Generosity addresses practical hardship.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Giving fosters unity across cultural lines.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Stewardship is a strategic expression of gospel partnership.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Compassion requires action.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Unity grows through shared sacrifice.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Resources are entrusted to serve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Paul’s collection demonstrated that the gospel unites believers across backgrounds and calls them to tangible generosity.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**3. The Church at Corinth**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**Spiritual maturity is demonstrated through godly living and generous obedience despite cultural pressure.**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Corinth was morally corrupt and philosophically confused. The church struggled with division, immorality, and distorted spirituality. Paul wrote to correct error and restore relationships. In urging generosity, he pointed to Macedonian believers who gave despite persecution. True spirituality expresses itself in disciplined living and sacrificial 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Culture influences but must not control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Correction is part of spiritual growth.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Generosity reflects genuine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**Three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Faith must resist cultural compromise.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Growth often comes through loving correction.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Giving proves spiritual sincerity.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challenged Corinth to mature beyond cultural confusion and demonstrate authentic faith through obedience and generosity.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91636" indent="-291636">
              <a:spcAft>
                <a:spcPts val="1531"/>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161738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185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2255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872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2072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05860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1407806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5486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A88F0-556B-4BB7-8AAB-D63AEB65C662}" type="datetime1">
              <a:rPr lang="en-US" smtClean="0"/>
              <a:t>2/16/2026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7162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98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25860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75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33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81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4779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58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5900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3.jpeg"/><Relationship Id="rId4" Type="http://schemas.openxmlformats.org/officeDocument/2006/relationships/hyperlink" Target="https://openclipart.org/detail/86881/cross_0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F91B-D49C-1AD4-EFCE-B6D7C4F485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320F79-0F3D-2F44-EDFB-C328EA106C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28228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756745" y="20227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Key Points</a:t>
            </a:r>
          </a:p>
        </p:txBody>
      </p: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mtClean="0">
                <a:solidFill>
                  <a:schemeClr val="bg1"/>
                </a:solidFill>
              </a:rPr>
              <a:pPr/>
              <a:t>10</a:t>
            </a:fld>
            <a:endParaRPr lang="en-US" dirty="0">
              <a:solidFill>
                <a:schemeClr val="bg1"/>
              </a:solidFill>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74046607"/>
              </p:ext>
            </p:extLst>
          </p:nvPr>
        </p:nvGraphicFramePr>
        <p:xfrm>
          <a:off x="4635261" y="1054837"/>
          <a:ext cx="7295201" cy="5453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A78DC65F-9496-48F3-B4CC-9EB08BAAA854}"/>
              </a:ext>
            </a:extLst>
          </p:cNvPr>
          <p:cNvCxnSpPr>
            <a:cxnSpLocks/>
          </p:cNvCxnSpPr>
          <p:nvPr/>
        </p:nvCxnSpPr>
        <p:spPr>
          <a:xfrm>
            <a:off x="852279" y="85605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EFB2B4-F9EE-40B7-9756-CB63AAEA2AA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49D67029-2DA5-0C05-5A9B-1208CA00BCC6}"/>
              </a:ext>
            </a:extLst>
          </p:cNvPr>
          <p:cNvPicPr>
            <a:picLocks noChangeAspect="1"/>
          </p:cNvPicPr>
          <p:nvPr/>
        </p:nvPicPr>
        <p:blipFill>
          <a:blip r:embed="rId8">
            <a:extLst>
              <a:ext uri="{28A0092B-C50C-407E-A947-70E740481C1C}">
                <a14:useLocalDpi xmlns:a14="http://schemas.microsoft.com/office/drawing/2010/main" val="0"/>
              </a:ext>
            </a:extLst>
          </a:blip>
          <a:srcRect l="18306" r="6693" b="-2"/>
          <a:stretch>
            <a:fillRect/>
          </a:stretch>
        </p:blipFill>
        <p:spPr>
          <a:xfrm>
            <a:off x="515917" y="1716065"/>
            <a:ext cx="3931454" cy="3931461"/>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a:noFill/>
        </p:spPr>
      </p:pic>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64971" y="284719"/>
            <a:ext cx="11186985" cy="655637"/>
          </a:xfrm>
          <a:solidFill>
            <a:srgbClr val="002060"/>
          </a:solidFill>
        </p:spPr>
        <p:txBody>
          <a:bodyPr>
            <a:noAutofit/>
          </a:bodyPr>
          <a:lstStyle/>
          <a:p>
            <a:pPr marL="0" marR="0" algn="ctr">
              <a:lnSpc>
                <a:spcPct val="107000"/>
              </a:lnSpc>
              <a:spcBef>
                <a:spcPts val="0"/>
              </a:spcBef>
              <a:spcAft>
                <a:spcPts val="0"/>
              </a:spcAft>
            </a:pPr>
            <a:r>
              <a:rPr lang="en-US"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 Acts 1:6–8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864972" y="939222"/>
            <a:ext cx="7538792" cy="5757003"/>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When they therefore were come together, they asked of him, saying, Lord, wilt thou at this time restore again the kingdom to Israel?</a:t>
            </a:r>
          </a:p>
          <a:p>
            <a:pPr marL="0" marR="0" indent="0">
              <a:lnSpc>
                <a:spcPct val="100000"/>
              </a:lnSpc>
              <a:spcBef>
                <a:spcPts val="600"/>
              </a:spcBef>
              <a:buNone/>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And he said unto them, It is not for you to know the times or the seasons, which the Father hath put in his own power. </a:t>
            </a:r>
          </a:p>
          <a:p>
            <a:pPr marL="0" marR="0" indent="0">
              <a:lnSpc>
                <a:spcPct val="100000"/>
              </a:lnSpc>
              <a:spcBef>
                <a:spcPts val="600"/>
              </a:spcBef>
              <a:buNone/>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But ye shall receive power, after that the Holy Ghost is come upon you: and ye shall be witnesses unto me both in Jerusalem, and in all Judaea, and in Samaria, and unto the uttermost part of the earth.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403771" y="940356"/>
            <a:ext cx="3648186" cy="5755867"/>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apostle Paul, writing a few decades later, asks an early Gentile congregation to demonstrate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points out that other churches in Macedonia have given more, even though they were not wealthy.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asks the Corinthians to support the needy Christians in Jerusalem because of God’s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was “rich,” but He set that characteristic aside to become human like us. Jesus models generosity for us.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rot="16200000">
            <a:off x="5569124" y="3861583"/>
            <a:ext cx="56692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1404599" y="609031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latin typeface="Gotham Medium" panose="02000604030000020004"/>
              </a:rPr>
              <a:pPr>
                <a:spcAft>
                  <a:spcPts val="600"/>
                </a:spcAft>
              </a:pPr>
              <a:t>11</a:t>
            </a:fld>
            <a:endParaRPr lang="en-US" sz="2800" b="1" cap="all" spc="100" dirty="0">
              <a:solidFill>
                <a:schemeClr val="bg1"/>
              </a:solidFill>
              <a:latin typeface="Gotham Medium" panose="02000604030000020004"/>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rot="16200000">
            <a:off x="-3725367" y="3587269"/>
            <a:ext cx="62179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2401ADE-8D1D-CBCD-B0F6-163878824C88}"/>
              </a:ext>
            </a:extLst>
          </p:cNvPr>
          <p:cNvPicPr>
            <a:picLocks noChangeAspect="1"/>
          </p:cNvPicPr>
          <p:nvPr/>
        </p:nvPicPr>
        <p:blipFill>
          <a:blip r:embed="rId3">
            <a:extLst>
              <a:ext uri="{28A0092B-C50C-407E-A947-70E740481C1C}">
                <a14:useLocalDpi xmlns:a14="http://schemas.microsoft.com/office/drawing/2010/main" val="0"/>
              </a:ext>
            </a:extLst>
          </a:blip>
          <a:srcRect t="17511" b="17511"/>
          <a:stretch/>
        </p:blipFill>
        <p:spPr>
          <a:xfrm>
            <a:off x="4156652" y="4239395"/>
            <a:ext cx="3591831" cy="2333886"/>
          </a:xfrm>
          <a:prstGeom prst="roundRect">
            <a:avLst>
              <a:gd name="adj" fmla="val 50000"/>
            </a:avLst>
          </a:prstGeom>
          <a:blipFill>
            <a:blip r:embed="rId4">
              <a:alphaModFix amt="95000"/>
            </a:blip>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7F160-A559-3BD2-936D-09BE6E92247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04A9C44-5EDA-8DEF-C85B-C84629F43853}"/>
              </a:ext>
            </a:extLst>
          </p:cNvPr>
          <p:cNvSpPr>
            <a:spLocks noGrp="1"/>
          </p:cNvSpPr>
          <p:nvPr>
            <p:ph type="title"/>
          </p:nvPr>
        </p:nvSpPr>
        <p:spPr>
          <a:xfrm>
            <a:off x="864971" y="284719"/>
            <a:ext cx="11186985" cy="655637"/>
          </a:xfrm>
          <a:solidFill>
            <a:srgbClr val="002060"/>
          </a:solidFill>
        </p:spPr>
        <p:txBody>
          <a:bodyPr>
            <a:noAutofit/>
          </a:bodyPr>
          <a:lstStyle/>
          <a:p>
            <a:pPr marL="0" marR="0" algn="ctr">
              <a:lnSpc>
                <a:spcPct val="107000"/>
              </a:lnSpc>
              <a:spcBef>
                <a:spcPts val="0"/>
              </a:spcBef>
              <a:spcAft>
                <a:spcPts val="0"/>
              </a:spcAft>
            </a:pPr>
            <a:r>
              <a:rPr lang="en-US" sz="4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- 2 Corinthians 8:3–9 KJV</a:t>
            </a:r>
          </a:p>
        </p:txBody>
      </p:sp>
      <p:sp>
        <p:nvSpPr>
          <p:cNvPr id="4" name="Content Placeholder 2">
            <a:extLst>
              <a:ext uri="{FF2B5EF4-FFF2-40B4-BE49-F238E27FC236}">
                <a16:creationId xmlns:a16="http://schemas.microsoft.com/office/drawing/2014/main" id="{284A7527-8D27-90D9-6EDF-2E123061BA17}"/>
              </a:ext>
            </a:extLst>
          </p:cNvPr>
          <p:cNvSpPr txBox="1">
            <a:spLocks/>
          </p:cNvSpPr>
          <p:nvPr/>
        </p:nvSpPr>
        <p:spPr>
          <a:xfrm>
            <a:off x="864972" y="939223"/>
            <a:ext cx="7538792" cy="5634058"/>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For to their power, I bear record, yea, and beyond their power they were willing of themselves;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Praying us with much </a:t>
            </a:r>
            <a:r>
              <a:rPr lang="en-US" sz="18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intreaty</a:t>
            </a: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that we would receive the gift, and take upon us the fellowship of the ministering to the saints. 5 And this they did, not as we hoped, but first gave their own selves to the Lord, and unto us by the will of God.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Insomuch that we desired Titus, that as he had begun, so he would also finish in you the same grace also.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Therefore, as ye abound in every thing, in faith, and utterance, and knowledge, and in all diligence, and in your love to us, see that ye abound in this grace also.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I speak not by commandment, but by occasion of the forwardness of others, and to prove the sincerity of your love. </a:t>
            </a:r>
          </a:p>
          <a:p>
            <a:pPr marL="0" marR="0" indent="0">
              <a:lnSpc>
                <a:spcPct val="100000"/>
              </a:lnSpc>
              <a:spcBef>
                <a:spcPts val="600"/>
              </a:spcBef>
              <a:buNone/>
            </a:pPr>
            <a:r>
              <a:rPr lang="en-US" sz="1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For ye know the grace of our Lord Jesus Christ, that, though he was rich, yet for your sakes he became poor, that ye through his poverty might be rich. </a:t>
            </a:r>
          </a:p>
        </p:txBody>
      </p:sp>
      <p:sp>
        <p:nvSpPr>
          <p:cNvPr id="5" name="Content Placeholder 2">
            <a:extLst>
              <a:ext uri="{FF2B5EF4-FFF2-40B4-BE49-F238E27FC236}">
                <a16:creationId xmlns:a16="http://schemas.microsoft.com/office/drawing/2014/main" id="{12F57446-A5A5-90F8-DBE5-538AEACA1595}"/>
              </a:ext>
            </a:extLst>
          </p:cNvPr>
          <p:cNvSpPr txBox="1">
            <a:spLocks/>
          </p:cNvSpPr>
          <p:nvPr/>
        </p:nvSpPr>
        <p:spPr>
          <a:xfrm>
            <a:off x="8403771" y="940356"/>
            <a:ext cx="3648186" cy="5632921"/>
          </a:xfrm>
          <a:prstGeom prst="rect">
            <a:avLst/>
          </a:prstGeom>
          <a:solidFill>
            <a:srgbClr val="002060"/>
          </a:solidFill>
          <a:ln w="63500">
            <a:solidFill>
              <a:srgbClr val="002060"/>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apostle Paul, writing a few decades later, asks an early Gentile congregation to demonstrate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points out that other churches in Macedonia have given more, even though they were not wealthy.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Paul asks the Corinthians to support the needy Christians in Jerusalem because of God’s generosity. </a:t>
            </a:r>
          </a:p>
          <a:p>
            <a:pPr marL="0" marR="0">
              <a:lnSpc>
                <a:spcPct val="107000"/>
              </a:lnSpc>
              <a:spcBef>
                <a:spcPts val="0"/>
              </a:spcBef>
              <a:spcAft>
                <a:spcPts val="0"/>
              </a:spcAft>
              <a:buClr>
                <a:schemeClr val="bg1"/>
              </a:buClr>
              <a:buFont typeface="Wingdings" panose="05000000000000000000" pitchFamily="2" charset="2"/>
              <a:buChar char="q"/>
            </a:pPr>
            <a:r>
              <a:rPr lang="en-US" sz="15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was “rich,” but He set that characteristic aside to become human like us. Jesus models generosity for us. </a:t>
            </a:r>
          </a:p>
        </p:txBody>
      </p:sp>
      <p:cxnSp>
        <p:nvCxnSpPr>
          <p:cNvPr id="11" name="Straight Connector 10">
            <a:extLst>
              <a:ext uri="{FF2B5EF4-FFF2-40B4-BE49-F238E27FC236}">
                <a16:creationId xmlns:a16="http://schemas.microsoft.com/office/drawing/2014/main" id="{4E21A1AD-417C-8944-6BA5-9CE4D105EF14}"/>
              </a:ext>
            </a:extLst>
          </p:cNvPr>
          <p:cNvCxnSpPr>
            <a:cxnSpLocks/>
          </p:cNvCxnSpPr>
          <p:nvPr/>
        </p:nvCxnSpPr>
        <p:spPr>
          <a:xfrm>
            <a:off x="864972" y="6697651"/>
            <a:ext cx="105156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519D9198-ED88-0D3D-8A48-94501EB48713}"/>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9" name="Straight Connector 8">
            <a:extLst>
              <a:ext uri="{FF2B5EF4-FFF2-40B4-BE49-F238E27FC236}">
                <a16:creationId xmlns:a16="http://schemas.microsoft.com/office/drawing/2014/main" id="{FCC4C1CC-12A4-9307-3DA3-A99F5FB7434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387EB24D-FA47-3DF3-2BE0-1456F2CFF2B4}"/>
              </a:ext>
            </a:extLst>
          </p:cNvPr>
          <p:cNvSpPr txBox="1">
            <a:spLocks/>
          </p:cNvSpPr>
          <p:nvPr/>
        </p:nvSpPr>
        <p:spPr>
          <a:xfrm>
            <a:off x="935099" y="5928542"/>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latin typeface="Gotham Medium" panose="02000604030000020004"/>
              </a:rPr>
              <a:pPr>
                <a:spcAft>
                  <a:spcPts val="600"/>
                </a:spcAft>
              </a:pPr>
              <a:t>12</a:t>
            </a:fld>
            <a:endParaRPr lang="en-US" sz="2800" b="1" cap="all" spc="100" dirty="0">
              <a:solidFill>
                <a:schemeClr val="bg1"/>
              </a:solidFill>
              <a:latin typeface="Gotham Medium" panose="02000604030000020004"/>
            </a:endParaRPr>
          </a:p>
        </p:txBody>
      </p:sp>
      <p:cxnSp>
        <p:nvCxnSpPr>
          <p:cNvPr id="13" name="Straight Connector 12">
            <a:extLst>
              <a:ext uri="{FF2B5EF4-FFF2-40B4-BE49-F238E27FC236}">
                <a16:creationId xmlns:a16="http://schemas.microsoft.com/office/drawing/2014/main" id="{A19D6745-B545-423D-DB44-8CE7EA5B28AE}"/>
              </a:ext>
            </a:extLst>
          </p:cNvPr>
          <p:cNvCxnSpPr>
            <a:cxnSpLocks/>
          </p:cNvCxnSpPr>
          <p:nvPr/>
        </p:nvCxnSpPr>
        <p:spPr>
          <a:xfrm rot="16200000">
            <a:off x="-3725367" y="3587269"/>
            <a:ext cx="621792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214FA19-36AC-F79D-E38B-117CA43E5620}"/>
              </a:ext>
            </a:extLst>
          </p:cNvPr>
          <p:cNvPicPr>
            <a:picLocks noChangeAspect="1"/>
          </p:cNvPicPr>
          <p:nvPr/>
        </p:nvPicPr>
        <p:blipFill>
          <a:blip r:embed="rId3">
            <a:extLst>
              <a:ext uri="{28A0092B-C50C-407E-A947-70E740481C1C}">
                <a14:useLocalDpi xmlns:a14="http://schemas.microsoft.com/office/drawing/2010/main" val="0"/>
              </a:ext>
            </a:extLst>
          </a:blip>
          <a:srcRect t="17511" b="17511"/>
          <a:stretch/>
        </p:blipFill>
        <p:spPr>
          <a:xfrm>
            <a:off x="8560025" y="4266173"/>
            <a:ext cx="3263674" cy="2333886"/>
          </a:xfrm>
          <a:prstGeom prst="roundRect">
            <a:avLst>
              <a:gd name="adj" fmla="val 50000"/>
            </a:avLst>
          </a:prstGeom>
          <a:blipFill>
            <a:blip r:embed="rId4">
              <a:alphaModFix amt="95000"/>
            </a:blip>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2" name="Straight Connector 11">
            <a:extLst>
              <a:ext uri="{FF2B5EF4-FFF2-40B4-BE49-F238E27FC236}">
                <a16:creationId xmlns:a16="http://schemas.microsoft.com/office/drawing/2014/main" id="{6BDB477C-0263-FA17-1C23-134F91A2BFEE}"/>
              </a:ext>
            </a:extLst>
          </p:cNvPr>
          <p:cNvCxnSpPr>
            <a:cxnSpLocks/>
          </p:cNvCxnSpPr>
          <p:nvPr/>
        </p:nvCxnSpPr>
        <p:spPr>
          <a:xfrm rot="16200000">
            <a:off x="5569124" y="3738637"/>
            <a:ext cx="566928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62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721924" y="677783"/>
            <a:ext cx="5374076" cy="580889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Generous God</a:t>
            </a:r>
          </a:p>
          <a:p>
            <a:pPr marL="0" marR="0">
              <a:lnSpc>
                <a:spcPct val="107000"/>
              </a:lnSpc>
              <a:spcBef>
                <a:spcPts val="0"/>
              </a:spcBef>
              <a:spcAft>
                <a:spcPts val="0"/>
              </a:spcAft>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the beginning of the biblical story, God has shown that His character is generous. He created a world full of beauty and goodness and placed humanity in the garden of Eden, to care for His world and bear His image. After sin entered God’s good world, there were consequences; but in the midst of them, God promised to restore, redeem and rescue by sending one to crush the serpent (Gen. 3:15). God revealed His character to Abraham and his descendants, showing that He was rich in faithful, loyal love. He blessed them, giving them their own land, providing them with safety and resources, and forgiving them. In the ultimate act of generosity, God sent His own Son to die on a cross for the sins of the world, providing a way back to right relationship with God. Jesus abandoned the riches of heaven to become poor, for the sake of the world. Jesus gave of His riches, making us “rich” in the blessings of eternity</a:t>
            </a:r>
          </a:p>
        </p:txBody>
      </p:sp>
      <p:sp>
        <p:nvSpPr>
          <p:cNvPr id="2" name="TextBox 1">
            <a:extLst>
              <a:ext uri="{FF2B5EF4-FFF2-40B4-BE49-F238E27FC236}">
                <a16:creationId xmlns:a16="http://schemas.microsoft.com/office/drawing/2014/main" id="{FEF07B89-09C9-F1CA-A2FD-337D92B62350}"/>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Bible, One Story</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1270259" y="6034172"/>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13</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4" name="Content Placeholder 4">
            <a:extLst>
              <a:ext uri="{FF2B5EF4-FFF2-40B4-BE49-F238E27FC236}">
                <a16:creationId xmlns:a16="http://schemas.microsoft.com/office/drawing/2014/main" id="{49462F8F-06E2-779A-4DA8-C46BCDA40D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2959" y="1406563"/>
            <a:ext cx="5801124" cy="4351338"/>
          </a:xfrm>
          <a:prstGeom prst="rect">
            <a:avLst/>
          </a:prstGeom>
        </p:spPr>
      </p:pic>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B3C4-FBE8-D046-24A8-8F067196C55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9C573E1D-F2C6-3B1F-8E30-3116964B9A70}"/>
              </a:ext>
            </a:extLst>
          </p:cNvPr>
          <p:cNvSpPr/>
          <p:nvPr/>
        </p:nvSpPr>
        <p:spPr>
          <a:xfrm>
            <a:off x="3078483" y="682272"/>
            <a:ext cx="9001580" cy="597573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Spirit of Generosity</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I was young, my family would take summer trips to Chicago. We would go to museums, shows, shops, and tour all of the historical parts of the city. These trips were filled with fun and excitement for us as we got to see a city that had so much to offer. But we couldn’t help but notice, as we walked around the city, there were many people on the streets—people who looked desperate and seemed to have no comfortable place to go. On one of these trips, my brother (only about eight), was moved with compassion for those experiencing homelessness. When we got home, he sent his piggy bank money to Pacific Garden Mission, a ministry dedicated to sharing Jesus and hope with those in need, there in Chicago. My brother received updates from the mission for years afterward.</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I was remembering my brother’s generosity at a young age, I couldn’t help but feel inadequate. At this stage in my life, I have never been more financially stable. And yet, I find myself thinking about the next stage of my financial planning, not for how I can share out of my abundance with others. My instinct is to be generous toward my current and future self, and it requires the work of the Holy Spirit to help me shift my thinking beyond what I want. </a:t>
            </a:r>
            <a:endPar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Jesus sent the Holy Spirit to His people, they gained boldness to be generous toward the needs of one another. They were urgently sharing the blessings of the gospel! They allowed the Spirit to transform them.</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continue in our own discipleship journeys, we need to continually be asking the Holy Spirit to grow this fruit in us. There might be areas where we’ve seen growth, and perhaps there are other areas (like generosity) where we need the Spirit to stretch us. The goal is to become more like Jesus, for He is generous in every way. </a:t>
            </a:r>
            <a:endParaRPr lang="en-US" sz="1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104FD35-A3F0-761C-28FE-7DB00CACC526}"/>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2F76EFDB-52BD-6AD0-32F2-8000D7D729A8}"/>
              </a:ext>
            </a:extLst>
          </p:cNvPr>
          <p:cNvSpPr txBox="1"/>
          <p:nvPr/>
        </p:nvSpPr>
        <p:spPr>
          <a:xfrm>
            <a:off x="3448293" y="122349"/>
            <a:ext cx="57973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ability to give might change with our stage in life. </a:t>
            </a:r>
          </a:p>
        </p:txBody>
      </p:sp>
      <p:sp>
        <p:nvSpPr>
          <p:cNvPr id="3" name="Footer Placeholder 9">
            <a:extLst>
              <a:ext uri="{FF2B5EF4-FFF2-40B4-BE49-F238E27FC236}">
                <a16:creationId xmlns:a16="http://schemas.microsoft.com/office/drawing/2014/main" id="{94901259-9E22-EE27-8D4C-561FDD267C14}"/>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2" name="Straight Connector 11">
            <a:extLst>
              <a:ext uri="{FF2B5EF4-FFF2-40B4-BE49-F238E27FC236}">
                <a16:creationId xmlns:a16="http://schemas.microsoft.com/office/drawing/2014/main" id="{EA9C6020-00FC-FC1E-042B-98F34E20F99B}"/>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597099-CD7C-6E80-A85F-C70C31A356CD}"/>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7E1E2503-ECF0-B569-456D-6387F6F88276}"/>
              </a:ext>
            </a:extLst>
          </p:cNvPr>
          <p:cNvSpPr txBox="1">
            <a:spLocks/>
          </p:cNvSpPr>
          <p:nvPr/>
        </p:nvSpPr>
        <p:spPr>
          <a:xfrm>
            <a:off x="642327" y="5936097"/>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14</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8" name="Picture 7">
            <a:extLst>
              <a:ext uri="{FF2B5EF4-FFF2-40B4-BE49-F238E27FC236}">
                <a16:creationId xmlns:a16="http://schemas.microsoft.com/office/drawing/2014/main" id="{5C71E4FE-3111-DF7C-A88F-38B2BFDAB6A1}"/>
              </a:ext>
            </a:extLst>
          </p:cNvPr>
          <p:cNvPicPr>
            <a:picLocks noChangeAspect="1"/>
          </p:cNvPicPr>
          <p:nvPr/>
        </p:nvPicPr>
        <p:blipFill>
          <a:blip r:embed="rId3">
            <a:extLst>
              <a:ext uri="{28A0092B-C50C-407E-A947-70E740481C1C}">
                <a14:useLocalDpi xmlns:a14="http://schemas.microsoft.com/office/drawing/2010/main" val="0"/>
              </a:ext>
            </a:extLst>
          </a:blip>
          <a:srcRect l="29930" r="29930"/>
          <a:stretch/>
        </p:blipFill>
        <p:spPr>
          <a:xfrm>
            <a:off x="473229" y="1561352"/>
            <a:ext cx="2500327" cy="4217579"/>
          </a:xfrm>
          <a:prstGeom prst="ellipse">
            <a:avLst/>
          </a:prstGeom>
          <a:blipFill>
            <a:blip r:embed="rId4">
              <a:alphaModFix amt="95000"/>
            </a:blip>
            <a:stretch>
              <a:fillRect/>
            </a:stretch>
          </a:blipFill>
          <a:ln>
            <a:noFill/>
          </a:ln>
          <a:effectLst>
            <a:softEdge rad="112500"/>
          </a:effectLst>
        </p:spPr>
      </p:pic>
    </p:spTree>
    <p:extLst>
      <p:ext uri="{BB962C8B-B14F-4D97-AF65-F5344CB8AC3E}">
        <p14:creationId xmlns:p14="http://schemas.microsoft.com/office/powerpoint/2010/main" val="4180600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8B4A-4BB6-9650-EC58-08720CD7E52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DA3BC824-4EC1-1537-E3D5-7F0D0475B8EF}"/>
              </a:ext>
            </a:extLst>
          </p:cNvPr>
          <p:cNvSpPr/>
          <p:nvPr/>
        </p:nvSpPr>
        <p:spPr>
          <a:xfrm>
            <a:off x="5638014" y="1434431"/>
            <a:ext cx="6080757" cy="3900748"/>
          </a:xfrm>
          <a:prstGeom prst="rect">
            <a:avLst/>
          </a:prstGeom>
          <a:solidFill>
            <a:schemeClr val="accent5">
              <a:lumMod val="75000"/>
              <a:alpha val="75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Spirit of Generosity</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Do you find generosity easy or difficult? Why?</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What are some ways that people have shown you generosity throughout your life?</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How can you continue to grow in generosity?</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F3268FA0-C416-BBEF-8B13-771284C3938C}"/>
              </a:ext>
            </a:extLst>
          </p:cNvPr>
          <p:cNvSpPr txBox="1"/>
          <p:nvPr/>
        </p:nvSpPr>
        <p:spPr>
          <a:xfrm>
            <a:off x="716559" y="40422"/>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D835A99D-7629-7B30-3DEE-E9C3143F5F7B}"/>
              </a:ext>
            </a:extLst>
          </p:cNvPr>
          <p:cNvSpPr txBox="1"/>
          <p:nvPr/>
        </p:nvSpPr>
        <p:spPr>
          <a:xfrm>
            <a:off x="3448293" y="122349"/>
            <a:ext cx="57973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ability to give might change with our stage in life. </a:t>
            </a:r>
          </a:p>
        </p:txBody>
      </p:sp>
      <p:sp>
        <p:nvSpPr>
          <p:cNvPr id="3" name="Footer Placeholder 9">
            <a:extLst>
              <a:ext uri="{FF2B5EF4-FFF2-40B4-BE49-F238E27FC236}">
                <a16:creationId xmlns:a16="http://schemas.microsoft.com/office/drawing/2014/main" id="{4F95F9C3-16BB-9739-8DE5-818DE9521233}"/>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2" name="Straight Connector 11">
            <a:extLst>
              <a:ext uri="{FF2B5EF4-FFF2-40B4-BE49-F238E27FC236}">
                <a16:creationId xmlns:a16="http://schemas.microsoft.com/office/drawing/2014/main" id="{641E01B1-98C1-6593-3997-B9A1314E9B82}"/>
              </a:ext>
            </a:extLst>
          </p:cNvPr>
          <p:cNvCxnSpPr>
            <a:cxnSpLocks/>
          </p:cNvCxnSpPr>
          <p:nvPr/>
        </p:nvCxnSpPr>
        <p:spPr>
          <a:xfrm>
            <a:off x="828883" y="5573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F2EDF0-23A8-D147-D2B9-35700A9F7FC9}"/>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47883B0-CC09-C186-99B5-6A28759B7197}"/>
              </a:ext>
            </a:extLst>
          </p:cNvPr>
          <p:cNvSpPr txBox="1">
            <a:spLocks/>
          </p:cNvSpPr>
          <p:nvPr/>
        </p:nvSpPr>
        <p:spPr>
          <a:xfrm>
            <a:off x="642327" y="5936097"/>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15</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pic>
        <p:nvPicPr>
          <p:cNvPr id="8" name="Picture 7">
            <a:extLst>
              <a:ext uri="{FF2B5EF4-FFF2-40B4-BE49-F238E27FC236}">
                <a16:creationId xmlns:a16="http://schemas.microsoft.com/office/drawing/2014/main" id="{ACD86006-99D5-F58D-1715-3BC7F3FC1333}"/>
              </a:ext>
            </a:extLst>
          </p:cNvPr>
          <p:cNvPicPr>
            <a:picLocks noChangeAspect="1"/>
          </p:cNvPicPr>
          <p:nvPr/>
        </p:nvPicPr>
        <p:blipFill>
          <a:blip r:embed="rId3">
            <a:extLst>
              <a:ext uri="{28A0092B-C50C-407E-A947-70E740481C1C}">
                <a14:useLocalDpi xmlns:a14="http://schemas.microsoft.com/office/drawing/2010/main" val="0"/>
              </a:ext>
            </a:extLst>
          </a:blip>
          <a:srcRect l="29930" r="29930"/>
          <a:stretch/>
        </p:blipFill>
        <p:spPr>
          <a:xfrm>
            <a:off x="828883" y="1276016"/>
            <a:ext cx="4342611" cy="4217579"/>
          </a:xfrm>
          <a:prstGeom prst="ellipse">
            <a:avLst/>
          </a:prstGeom>
          <a:blipFill>
            <a:blip r:embed="rId4">
              <a:alphaModFix amt="95000"/>
            </a:blip>
            <a:stretch>
              <a:fillRect/>
            </a:stretch>
          </a:blipFill>
          <a:ln>
            <a:noFill/>
          </a:ln>
          <a:effectLst>
            <a:softEdge rad="112500"/>
          </a:effectLst>
        </p:spPr>
      </p:pic>
    </p:spTree>
    <p:extLst>
      <p:ext uri="{BB962C8B-B14F-4D97-AF65-F5344CB8AC3E}">
        <p14:creationId xmlns:p14="http://schemas.microsoft.com/office/powerpoint/2010/main" val="411783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8987030" y="3559921"/>
            <a:ext cx="5943600" cy="0"/>
          </a:xfrm>
          <a:prstGeom prst="line">
            <a:avLst/>
          </a:prstGeom>
          <a:ln w="127000">
            <a:solidFill>
              <a:srgbClr val="002060"/>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806818" y="247358"/>
            <a:ext cx="3108960" cy="358252"/>
            <a:chOff x="0" y="55339"/>
            <a:chExt cx="9026157" cy="343792"/>
          </a:xfrm>
          <a:solidFill>
            <a:srgbClr val="002060"/>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00206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chemeClr val="bg1"/>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00206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chemeClr val="bg1"/>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148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1798DA-85BF-4B85-9AA5-90A5B114962F}"/>
              </a:ext>
            </a:extLst>
          </p:cNvPr>
          <p:cNvSpPr txBox="1"/>
          <p:nvPr/>
        </p:nvSpPr>
        <p:spPr>
          <a:xfrm>
            <a:off x="3009899" y="1263049"/>
            <a:ext cx="7719060" cy="4722255"/>
          </a:xfrm>
          <a:prstGeom prst="rect">
            <a:avLst/>
          </a:prstGeom>
          <a:solidFill>
            <a:schemeClr val="accent1">
              <a:lumMod val="75000"/>
              <a:alpha val="75000"/>
            </a:schemeClr>
          </a:solidFill>
          <a:ln w="63500">
            <a:solidFill>
              <a:srgbClr val="002060"/>
            </a:solidFill>
          </a:ln>
        </p:spPr>
        <p:txBody>
          <a:bodyPr wrap="square">
            <a:spAutoFit/>
          </a:bodyPr>
          <a:lstStyle/>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Bible reveals God’s expectations regard­ing how people are to treat each other. One such expectation concerns meeting the needs of the poverty-stricken. The Law of Moses had clear rules in this regard (examples: Leviticus 19:10; Deuteronomy 15:11). And the issue is no less pres­ent under the new covenant (examples: Matthew 25:34–46; Galatians 2:10).</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so, money and its giving are touchy sub­jects at church, causing many to avoid discuss­ing the topic. The oft-heard complaint, “They’re always asking for money!” has soured many peo­ple away from church. Perhaps we should take a different approach to giving, one that acknowl­edges financial generosity as, first and foremost, a privileged response to God’s grace.</a:t>
            </a: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generosity results from first acknowledg­ing the generosity of God. Our God is a giving God, demonstrated through His gift of salvation. When we show generosity to others, we are fol­lowing God’s lead. Our acts of generosity are acts of worship, bearing witness to our testimony of Christ and His great love for us. </a:t>
            </a:r>
          </a:p>
        </p:txBody>
      </p:sp>
      <p:sp>
        <p:nvSpPr>
          <p:cNvPr id="15" name="TextBox 14">
            <a:extLst>
              <a:ext uri="{FF2B5EF4-FFF2-40B4-BE49-F238E27FC236}">
                <a16:creationId xmlns:a16="http://schemas.microsoft.com/office/drawing/2014/main" id="{6FFF0688-A52B-44BD-8722-3FFA1DCF8CB1}"/>
              </a:ext>
            </a:extLst>
          </p:cNvPr>
          <p:cNvSpPr txBox="1"/>
          <p:nvPr/>
        </p:nvSpPr>
        <p:spPr>
          <a:xfrm>
            <a:off x="3009899" y="740883"/>
            <a:ext cx="2606041" cy="470000"/>
          </a:xfrm>
          <a:prstGeom prst="rect">
            <a:avLst/>
          </a:prstGeom>
          <a:solidFill>
            <a:schemeClr val="accent1">
              <a:lumMod val="75000"/>
              <a:alpha val="70000"/>
            </a:schemeClr>
          </a:solidFill>
          <a:ln w="63500">
            <a:solidFill>
              <a:srgbClr val="002060"/>
            </a:solidFill>
          </a:ln>
        </p:spPr>
        <p:txBody>
          <a:bodyPr wrap="square">
            <a:spAutoFit/>
          </a:bodyPr>
          <a:lstStyle/>
          <a:p>
            <a:pPr marL="0" marR="0">
              <a:lnSpc>
                <a:spcPct val="107000"/>
              </a:lnSpc>
              <a:spcBef>
                <a:spcPts val="0"/>
              </a:spcBef>
              <a:spcAft>
                <a:spcPts val="0"/>
              </a:spcAft>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More than Money</a:t>
            </a:r>
          </a:p>
        </p:txBody>
      </p:sp>
      <p:sp>
        <p:nvSpPr>
          <p:cNvPr id="17" name="Slide Number Placeholder 5">
            <a:extLst>
              <a:ext uri="{FF2B5EF4-FFF2-40B4-BE49-F238E27FC236}">
                <a16:creationId xmlns:a16="http://schemas.microsoft.com/office/drawing/2014/main" id="{5FF5C727-263A-4623-B964-FF2DDDBD3C94}"/>
              </a:ext>
            </a:extLst>
          </p:cNvPr>
          <p:cNvSpPr txBox="1">
            <a:spLocks/>
          </p:cNvSpPr>
          <p:nvPr/>
        </p:nvSpPr>
        <p:spPr>
          <a:xfrm>
            <a:off x="11120631" y="6016471"/>
            <a:ext cx="838199" cy="767687"/>
          </a:xfrm>
          <a:prstGeom prst="rect">
            <a:avLst/>
          </a:prstGeom>
          <a:noFill/>
          <a:ln>
            <a:noFill/>
          </a:ln>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16</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Oval 6">
            <a:extLst>
              <a:ext uri="{FF2B5EF4-FFF2-40B4-BE49-F238E27FC236}">
                <a16:creationId xmlns:a16="http://schemas.microsoft.com/office/drawing/2014/main" id="{D9F7D987-F9ED-70F8-60C3-B30278E64A07}"/>
              </a:ext>
            </a:extLst>
          </p:cNvPr>
          <p:cNvSpPr/>
          <p:nvPr/>
        </p:nvSpPr>
        <p:spPr>
          <a:xfrm flipH="1">
            <a:off x="777722" y="1478943"/>
            <a:ext cx="1528153" cy="530521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9" h="2182303">
                <a:moveTo>
                  <a:pt x="886599" y="237460"/>
                </a:moveTo>
                <a:cubicBezTo>
                  <a:pt x="1493282" y="24352"/>
                  <a:pt x="3159601" y="-117122"/>
                  <a:pt x="3710073" y="133257"/>
                </a:cubicBezTo>
                <a:cubicBezTo>
                  <a:pt x="4260545" y="383636"/>
                  <a:pt x="4189431" y="1107886"/>
                  <a:pt x="4189431" y="1739735"/>
                </a:cubicBezTo>
                <a:cubicBezTo>
                  <a:pt x="4189431" y="2371584"/>
                  <a:pt x="2085308" y="2158102"/>
                  <a:pt x="1398732" y="2103464"/>
                </a:cubicBezTo>
                <a:cubicBezTo>
                  <a:pt x="712156" y="2048826"/>
                  <a:pt x="321299" y="1602585"/>
                  <a:pt x="69973" y="1411908"/>
                </a:cubicBezTo>
                <a:cubicBezTo>
                  <a:pt x="-181353" y="1221231"/>
                  <a:pt x="279916" y="450569"/>
                  <a:pt x="886599" y="237460"/>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EF9975-6349-0266-C0BE-E2156A314FB4}"/>
              </a:ext>
            </a:extLst>
          </p:cNvPr>
          <p:cNvSpPr/>
          <p:nvPr/>
        </p:nvSpPr>
        <p:spPr>
          <a:xfrm>
            <a:off x="810275" y="2440688"/>
            <a:ext cx="9351361" cy="3718611"/>
          </a:xfrm>
          <a:prstGeom prst="rect">
            <a:avLst/>
          </a:prstGeom>
          <a:solidFill>
            <a:schemeClr val="accent2">
              <a:lumMod val="75000"/>
              <a:alpha val="75000"/>
            </a:schemeClr>
          </a:solidFill>
          <a:ln w="1016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002060"/>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chemeClr val="bg1"/>
              </a:solidFill>
              <a:latin typeface="Gotham Medium" panose="02000604030000020004"/>
            </a:endParaRPr>
          </a:p>
        </p:txBody>
      </p:sp>
      <p:sp>
        <p:nvSpPr>
          <p:cNvPr id="36869" name="Line 8"/>
          <p:cNvSpPr>
            <a:spLocks noChangeShapeType="1"/>
          </p:cNvSpPr>
          <p:nvPr/>
        </p:nvSpPr>
        <p:spPr bwMode="auto">
          <a:xfrm flipV="1">
            <a:off x="6640177" y="1776795"/>
            <a:ext cx="5138738" cy="3849290"/>
          </a:xfrm>
          <a:prstGeom prst="line">
            <a:avLst/>
          </a:prstGeom>
          <a:noFill/>
          <a:ln w="7111" cap="rnd">
            <a:solidFill>
              <a:srgbClr val="002060"/>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chemeClr val="bg1"/>
              </a:solidFill>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716559" y="-5946"/>
            <a:ext cx="9756864" cy="584775"/>
          </a:xfrm>
          <a:prstGeom prst="rect">
            <a:avLst/>
          </a:prstGeom>
          <a:noFill/>
          <a:ln>
            <a:noFill/>
          </a:ln>
        </p:spPr>
        <p:txBody>
          <a:bodyPr wrap="square">
            <a:spAutoFit/>
          </a:bodyPr>
          <a:lstStyle/>
          <a:p>
            <a:r>
              <a:rPr lang="en-US" sz="3200" b="1" cap="small" dirty="0">
                <a:solidFill>
                  <a:srgbClr val="002060"/>
                </a:solidFill>
                <a:latin typeface="Gotham Medium" panose="02000604030000020004"/>
                <a:ea typeface="Calibri" panose="020F0502020204030204" pitchFamily="34" charset="0"/>
                <a:cs typeface="Times New Roman" panose="02020603050405020304" pitchFamily="18" charset="0"/>
              </a:rPr>
              <a:t>Live It Out: </a:t>
            </a:r>
            <a:r>
              <a:rPr lang="en-US" b="1" dirty="0">
                <a:solidFill>
                  <a:srgbClr val="002060"/>
                </a:solidFill>
                <a:latin typeface="Gotham Medium" panose="02000604030000020004"/>
                <a:ea typeface="Calibri" panose="020F0502020204030204" pitchFamily="34" charset="0"/>
                <a:cs typeface="Times New Roman" panose="02020603050405020304" pitchFamily="18" charset="0"/>
              </a:rPr>
              <a:t>Inventory the resources that God has provided, and plan to share them. </a:t>
            </a:r>
            <a:endParaRPr lang="en-US" sz="2800" b="1" dirty="0">
              <a:solidFill>
                <a:srgbClr val="002060"/>
              </a:solidFill>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810275" y="2482202"/>
            <a:ext cx="9316704" cy="3631379"/>
          </a:xfrm>
          <a:prstGeom prst="rect">
            <a:avLst/>
          </a:prstGeom>
          <a:solidFill>
            <a:schemeClr val="accent5">
              <a:lumMod val="75000"/>
            </a:schemeClr>
          </a:solidFill>
          <a:ln>
            <a:noFill/>
          </a:ln>
        </p:spPr>
        <p:txBody>
          <a:bodyPr wrap="square">
            <a:spAutoFit/>
          </a:bodyPr>
          <a:lstStyle/>
          <a:p>
            <a:pPr marL="0" marR="0">
              <a:lnSpc>
                <a:spcPct val="107000"/>
              </a:lnSpc>
              <a:spcBef>
                <a:spcPts val="0"/>
              </a:spcBef>
              <a:spcAft>
                <a:spcPts val="0"/>
              </a:spcAft>
            </a:pPr>
            <a:r>
              <a:rPr lang="en-US" sz="2400" b="1" u="heavy" cap="small" dirty="0">
                <a:solidFill>
                  <a:schemeClr val="bg1"/>
                </a:solidFill>
                <a:uFill>
                  <a:solidFill>
                    <a:srgbClr val="002060"/>
                  </a:solidFill>
                </a:uFill>
                <a:latin typeface="Gotham Medium" panose="02000604030000020004"/>
                <a:ea typeface="Calibri" panose="020F0502020204030204" pitchFamily="34" charset="0"/>
                <a:cs typeface="Times New Roman" panose="02020603050405020304" pitchFamily="18" charset="0"/>
              </a:rPr>
              <a:t>Imitating a Generous God</a:t>
            </a:r>
          </a:p>
          <a:p>
            <a:pPr lvl="1">
              <a:lnSpc>
                <a:spcPct val="107000"/>
              </a:lnSpc>
            </a:pPr>
            <a:r>
              <a:rPr lang="en-US" sz="2400" b="1" dirty="0">
                <a:solidFill>
                  <a:schemeClr val="bg1"/>
                </a:solidFill>
                <a:latin typeface="Gotham Medium" panose="02000604030000020004"/>
                <a:ea typeface="Calibri" panose="020F0502020204030204" pitchFamily="34" charset="0"/>
                <a:cs typeface="Times New Roman" panose="02020603050405020304" pitchFamily="18" charset="0"/>
              </a:rPr>
              <a:t>God is generous to us, and He invites us to be generous to others, which is inseparable from the good news of Christ’s kingdom. Take the time now and in the week ahead to inventory your available resources. Are there ways you can give with freedom and joy, especially to those in your community? Maybe there are local groups for whom you can commit to prayer, which is extremely valuable. Ask God to show you where and how He wants you to show His generosity to others.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34324" y="758687"/>
            <a:ext cx="10842212" cy="1569660"/>
          </a:xfrm>
          <a:prstGeom prst="rect">
            <a:avLst/>
          </a:prstGeom>
          <a:solidFill>
            <a:schemeClr val="accent5">
              <a:lumMod val="75000"/>
              <a:alpha val="60000"/>
            </a:schemeClr>
          </a:solidFill>
          <a:ln w="1016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spcBef>
                <a:spcPts val="0"/>
              </a:spcBef>
              <a:spcAft>
                <a:spcPts val="0"/>
              </a:spcAft>
            </a:pPr>
            <a:r>
              <a:rPr lang="en-US" sz="2400" b="1" dirty="0">
                <a:solidFill>
                  <a:schemeClr val="bg1"/>
                </a:solidFill>
                <a:latin typeface="Gotham Medium" panose="02000604030000020004"/>
                <a:ea typeface="Calibri" panose="020F0502020204030204" pitchFamily="34" charset="0"/>
                <a:cs typeface="Times New Roman" panose="02020603050405020304" pitchFamily="18" charset="0"/>
              </a:rPr>
              <a:t>Money is one of the topics that Jesus discusses time and again, but it can be uncomfortable to bring up in a group that has people in all stages of life. Whether we are blessed with a lot or a little, we can find ways to grow our generosity toward others.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70B83D8-16B9-4C85-B4E6-CCA2BA9E88D8}"/>
              </a:ext>
            </a:extLst>
          </p:cNvPr>
          <p:cNvSpPr txBox="1">
            <a:spLocks/>
          </p:cNvSpPr>
          <p:nvPr/>
        </p:nvSpPr>
        <p:spPr>
          <a:xfrm>
            <a:off x="734324" y="6200813"/>
            <a:ext cx="838199" cy="767687"/>
          </a:xfrm>
          <a:prstGeom prst="rect">
            <a:avLst/>
          </a:prstGeom>
          <a:noFill/>
          <a:ln>
            <a:noFill/>
          </a:ln>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17</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Oval 6">
            <a:extLst>
              <a:ext uri="{FF2B5EF4-FFF2-40B4-BE49-F238E27FC236}">
                <a16:creationId xmlns:a16="http://schemas.microsoft.com/office/drawing/2014/main" id="{D24F01AA-CE61-5789-BA0A-2DBE7F2DD781}"/>
              </a:ext>
            </a:extLst>
          </p:cNvPr>
          <p:cNvSpPr/>
          <p:nvPr/>
        </p:nvSpPr>
        <p:spPr>
          <a:xfrm flipH="1">
            <a:off x="10352089" y="3585439"/>
            <a:ext cx="1816575" cy="215170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429" h="2182303">
                <a:moveTo>
                  <a:pt x="886599" y="237460"/>
                </a:moveTo>
                <a:cubicBezTo>
                  <a:pt x="1493282" y="24352"/>
                  <a:pt x="3159601" y="-117122"/>
                  <a:pt x="3710073" y="133257"/>
                </a:cubicBezTo>
                <a:cubicBezTo>
                  <a:pt x="4260545" y="383636"/>
                  <a:pt x="4189431" y="1107886"/>
                  <a:pt x="4189431" y="1739735"/>
                </a:cubicBezTo>
                <a:cubicBezTo>
                  <a:pt x="4189431" y="2371584"/>
                  <a:pt x="2085308" y="2158102"/>
                  <a:pt x="1398732" y="2103464"/>
                </a:cubicBezTo>
                <a:cubicBezTo>
                  <a:pt x="712156" y="2048826"/>
                  <a:pt x="321299" y="1602585"/>
                  <a:pt x="69973" y="1411908"/>
                </a:cubicBezTo>
                <a:cubicBezTo>
                  <a:pt x="-181353" y="1221231"/>
                  <a:pt x="279916" y="450569"/>
                  <a:pt x="886599" y="237460"/>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AC9CBD-17CE-CEF4-4326-902DA60E5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1658214" y="1509071"/>
            <a:ext cx="8875572" cy="3437382"/>
          </a:xfrm>
          <a:solidFill>
            <a:schemeClr val="accent5">
              <a:lumMod val="50000"/>
              <a:alpha val="40000"/>
            </a:schemeClr>
          </a:solidFill>
          <a:ln w="190500">
            <a:solidFill>
              <a:srgbClr val="002060"/>
            </a:solidFill>
          </a:ln>
        </p:spPr>
        <p:txBody>
          <a:bodyPr anchor="ctr">
            <a:normAutofit/>
          </a:bodyPr>
          <a:lstStyle/>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a:t>
            </a:r>
            <a:r>
              <a:rPr lang="en-US"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15" name="Group 14">
            <a:extLst>
              <a:ext uri="{FF2B5EF4-FFF2-40B4-BE49-F238E27FC236}">
                <a16:creationId xmlns:a16="http://schemas.microsoft.com/office/drawing/2014/main" id="{B6E19556-D782-4D77-8CB3-7E2565E2435C}"/>
              </a:ext>
            </a:extLst>
          </p:cNvPr>
          <p:cNvGrpSpPr/>
          <p:nvPr/>
        </p:nvGrpSpPr>
        <p:grpSpPr>
          <a:xfrm>
            <a:off x="4114800" y="6339840"/>
            <a:ext cx="3563080" cy="454317"/>
            <a:chOff x="2514600" y="5649894"/>
            <a:chExt cx="5048626" cy="971528"/>
          </a:xfrm>
        </p:grpSpPr>
        <p:grpSp>
          <p:nvGrpSpPr>
            <p:cNvPr id="16" name="Group 15">
              <a:extLst>
                <a:ext uri="{FF2B5EF4-FFF2-40B4-BE49-F238E27FC236}">
                  <a16:creationId xmlns:a16="http://schemas.microsoft.com/office/drawing/2014/main" id="{33515287-1BB1-4DF1-9C9B-F161835BC9C7}"/>
                </a:ext>
              </a:extLst>
            </p:cNvPr>
            <p:cNvGrpSpPr/>
            <p:nvPr/>
          </p:nvGrpSpPr>
          <p:grpSpPr>
            <a:xfrm>
              <a:off x="3200400" y="5649894"/>
              <a:ext cx="3659864" cy="452610"/>
              <a:chOff x="3142974" y="6271325"/>
              <a:chExt cx="6718852" cy="1014475"/>
            </a:xfrm>
          </p:grpSpPr>
          <p:sp>
            <p:nvSpPr>
              <p:cNvPr id="19" name="Rectangle: Rounded Corners 18">
                <a:extLst>
                  <a:ext uri="{FF2B5EF4-FFF2-40B4-BE49-F238E27FC236}">
                    <a16:creationId xmlns:a16="http://schemas.microsoft.com/office/drawing/2014/main" id="{5A266EE8-D6A4-4CCB-9DDE-B55C63D91534}"/>
                  </a:ext>
                </a:extLst>
              </p:cNvPr>
              <p:cNvSpPr/>
              <p:nvPr/>
            </p:nvSpPr>
            <p:spPr>
              <a:xfrm>
                <a:off x="3142974" y="6343198"/>
                <a:ext cx="6718852" cy="870737"/>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14483FB9-6A65-49B4-A7D3-0C98270E81C3}"/>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76D19FEC-7652-460B-A85C-02CB5FE83427}"/>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A97FAF49-BB85-4823-8B89-59C28D099C92}"/>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E9706976-8085-44AA-9AF5-011C00A537CA}"/>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74C89666-1D62-4C65-B035-053AC3CDB16D}"/>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sp>
        <p:nvSpPr>
          <p:cNvPr id="14" name="Slide Number Placeholder 5">
            <a:extLst>
              <a:ext uri="{FF2B5EF4-FFF2-40B4-BE49-F238E27FC236}">
                <a16:creationId xmlns:a16="http://schemas.microsoft.com/office/drawing/2014/main" id="{D42E2EA0-8D4B-43FB-9373-A22BC8A3A209}"/>
              </a:ext>
            </a:extLst>
          </p:cNvPr>
          <p:cNvSpPr txBox="1">
            <a:spLocks/>
          </p:cNvSpPr>
          <p:nvPr/>
        </p:nvSpPr>
        <p:spPr>
          <a:xfrm>
            <a:off x="44517" y="6026470"/>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18</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57367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72779" y="834156"/>
            <a:ext cx="9929677" cy="5462265"/>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11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do you think the disciples are so curious about Jesus’ role as the king of Israel?</a:t>
            </a: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5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are ways that the Spirit empowers us to be witnesses?</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833899" y="117577"/>
            <a:ext cx="3236879" cy="54482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a:t>
            </a:r>
          </a:p>
        </p:txBody>
      </p:sp>
      <p:sp>
        <p:nvSpPr>
          <p:cNvPr id="21" name="Rectangle 20">
            <a:extLst>
              <a:ext uri="{FF2B5EF4-FFF2-40B4-BE49-F238E27FC236}">
                <a16:creationId xmlns:a16="http://schemas.microsoft.com/office/drawing/2014/main" id="{D5CA7739-1376-4613-8ADE-73CDD8360891}"/>
              </a:ext>
            </a:extLst>
          </p:cNvPr>
          <p:cNvSpPr/>
          <p:nvPr/>
        </p:nvSpPr>
        <p:spPr>
          <a:xfrm>
            <a:off x="1118394" y="1547695"/>
            <a:ext cx="7715505" cy="113447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mission was radical and unexpected. It is reasonable for the disciples to expect Jesus to rule over them as king. They knew that he was the Messiah—undeniable after his resurrection from the grave. But they didn’t know that it would look different from their image of kings. They did not understand the delay.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783299" y="57748"/>
            <a:ext cx="3511577" cy="5871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28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20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732503" y="748278"/>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456210" y="609031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solidFill>
                  <a:schemeClr val="bg1"/>
                </a:solidFill>
                <a:effectLst>
                  <a:outerShdw blurRad="38100" dist="38100" dir="2700000" algn="tl">
                    <a:srgbClr val="000000">
                      <a:alpha val="43137"/>
                    </a:srgbClr>
                  </a:outerShdw>
                </a:effectLst>
                <a:latin typeface="Gotham Medium" panose="02000604030000020004"/>
              </a:rPr>
              <a:pPr>
                <a:spcAft>
                  <a:spcPts val="600"/>
                </a:spcAft>
              </a:pPr>
              <a:t>19</a:t>
            </a:fld>
            <a:endParaRPr lang="en-US" sz="2800"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1160383" y="3727543"/>
            <a:ext cx="7715505"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though Christ might not have returned, He is still king, and we are still a part of His kingdom. We can share about our salvation and how we have been invited into God’s kingdom. We can fulfill Jesus’ last words before the ascension by being His witnesses. </a:t>
            </a:r>
          </a:p>
        </p:txBody>
      </p:sp>
      <p:sp>
        <p:nvSpPr>
          <p:cNvPr id="19" name="Rectangle 18">
            <a:extLst>
              <a:ext uri="{FF2B5EF4-FFF2-40B4-BE49-F238E27FC236}">
                <a16:creationId xmlns:a16="http://schemas.microsoft.com/office/drawing/2014/main" id="{A4790069-3926-4E2F-88BC-83AD742323DE}"/>
              </a:ext>
            </a:extLst>
          </p:cNvPr>
          <p:cNvSpPr/>
          <p:nvPr/>
        </p:nvSpPr>
        <p:spPr>
          <a:xfrm>
            <a:off x="1185604" y="5344802"/>
            <a:ext cx="7715505" cy="113447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Spirit is a helper to us, who guides us in our pursuit of becoming more like Christ. He enables us to do the work that God has set out for us, as we share the good news of Christ with others. The Spirit gives us boldness of speech, insight into God’s perspective, and even helps us in our prayers (recalling Lesson 4). </a:t>
            </a:r>
          </a:p>
        </p:txBody>
      </p:sp>
      <p:sp>
        <p:nvSpPr>
          <p:cNvPr id="8" name="Oval 6">
            <a:extLst>
              <a:ext uri="{FF2B5EF4-FFF2-40B4-BE49-F238E27FC236}">
                <a16:creationId xmlns:a16="http://schemas.microsoft.com/office/drawing/2014/main" id="{A9D6A950-811F-D1B2-9373-BACA6181A0D0}"/>
              </a:ext>
            </a:extLst>
          </p:cNvPr>
          <p:cNvSpPr/>
          <p:nvPr/>
        </p:nvSpPr>
        <p:spPr>
          <a:xfrm flipH="1">
            <a:off x="9541181" y="998527"/>
            <a:ext cx="2720044" cy="5565306"/>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 name="connsiteX0" fmla="*/ 875584 w 4214332"/>
              <a:gd name="connsiteY0" fmla="*/ 67429 h 1944812"/>
              <a:gd name="connsiteX1" fmla="*/ 2835645 w 4214332"/>
              <a:gd name="connsiteY1" fmla="*/ 296215 h 1944812"/>
              <a:gd name="connsiteX2" fmla="*/ 4178416 w 4214332"/>
              <a:gd name="connsiteY2" fmla="*/ 1569704 h 1944812"/>
              <a:gd name="connsiteX3" fmla="*/ 1387717 w 4214332"/>
              <a:gd name="connsiteY3" fmla="*/ 1933433 h 1944812"/>
              <a:gd name="connsiteX4" fmla="*/ 58958 w 4214332"/>
              <a:gd name="connsiteY4" fmla="*/ 1241877 h 1944812"/>
              <a:gd name="connsiteX5" fmla="*/ 875584 w 4214332"/>
              <a:gd name="connsiteY5" fmla="*/ 67429 h 1944812"/>
              <a:gd name="connsiteX0" fmla="*/ 875584 w 3635533"/>
              <a:gd name="connsiteY0" fmla="*/ 63645 h 1936667"/>
              <a:gd name="connsiteX1" fmla="*/ 2835645 w 3635533"/>
              <a:gd name="connsiteY1" fmla="*/ 292431 h 1936667"/>
              <a:gd name="connsiteX2" fmla="*/ 3575209 w 3635533"/>
              <a:gd name="connsiteY2" fmla="*/ 1437580 h 1936667"/>
              <a:gd name="connsiteX3" fmla="*/ 1387717 w 3635533"/>
              <a:gd name="connsiteY3" fmla="*/ 1929649 h 1936667"/>
              <a:gd name="connsiteX4" fmla="*/ 58958 w 3635533"/>
              <a:gd name="connsiteY4" fmla="*/ 1238093 h 1936667"/>
              <a:gd name="connsiteX5" fmla="*/ 875584 w 3635533"/>
              <a:gd name="connsiteY5" fmla="*/ 63645 h 1936667"/>
              <a:gd name="connsiteX0" fmla="*/ 2047005 w 3576420"/>
              <a:gd name="connsiteY0" fmla="*/ 30229 h 2309082"/>
              <a:gd name="connsiteX1" fmla="*/ 2788827 w 3576420"/>
              <a:gd name="connsiteY1" fmla="*/ 664846 h 2309082"/>
              <a:gd name="connsiteX2" fmla="*/ 3528391 w 3576420"/>
              <a:gd name="connsiteY2" fmla="*/ 1809995 h 2309082"/>
              <a:gd name="connsiteX3" fmla="*/ 1340899 w 3576420"/>
              <a:gd name="connsiteY3" fmla="*/ 2302064 h 2309082"/>
              <a:gd name="connsiteX4" fmla="*/ 12140 w 3576420"/>
              <a:gd name="connsiteY4" fmla="*/ 1610508 h 2309082"/>
              <a:gd name="connsiteX5" fmla="*/ 2047005 w 3576420"/>
              <a:gd name="connsiteY5" fmla="*/ 30229 h 2309082"/>
              <a:gd name="connsiteX0" fmla="*/ 1803388 w 3332802"/>
              <a:gd name="connsiteY0" fmla="*/ 3163 h 2282016"/>
              <a:gd name="connsiteX1" fmla="*/ 2545210 w 3332802"/>
              <a:gd name="connsiteY1" fmla="*/ 637780 h 2282016"/>
              <a:gd name="connsiteX2" fmla="*/ 3284774 w 3332802"/>
              <a:gd name="connsiteY2" fmla="*/ 1782929 h 2282016"/>
              <a:gd name="connsiteX3" fmla="*/ 1097282 w 3332802"/>
              <a:gd name="connsiteY3" fmla="*/ 2274998 h 2282016"/>
              <a:gd name="connsiteX4" fmla="*/ 16901 w 3332802"/>
              <a:gd name="connsiteY4" fmla="*/ 483882 h 2282016"/>
              <a:gd name="connsiteX5" fmla="*/ 1803388 w 3332802"/>
              <a:gd name="connsiteY5" fmla="*/ 3163 h 2282016"/>
              <a:gd name="connsiteX0" fmla="*/ 2053830 w 3633683"/>
              <a:gd name="connsiteY0" fmla="*/ 3316 h 2329955"/>
              <a:gd name="connsiteX1" fmla="*/ 2795652 w 3633683"/>
              <a:gd name="connsiteY1" fmla="*/ 637933 h 2329955"/>
              <a:gd name="connsiteX2" fmla="*/ 3535216 w 3633683"/>
              <a:gd name="connsiteY2" fmla="*/ 1783082 h 2329955"/>
              <a:gd name="connsiteX3" fmla="*/ 448829 w 3633683"/>
              <a:gd name="connsiteY3" fmla="*/ 2323713 h 2329955"/>
              <a:gd name="connsiteX4" fmla="*/ 267343 w 3633683"/>
              <a:gd name="connsiteY4" fmla="*/ 484035 h 2329955"/>
              <a:gd name="connsiteX5" fmla="*/ 2053830 w 3633683"/>
              <a:gd name="connsiteY5" fmla="*/ 3316 h 2329955"/>
              <a:gd name="connsiteX0" fmla="*/ 2053830 w 3749727"/>
              <a:gd name="connsiteY0" fmla="*/ 1435 h 2328830"/>
              <a:gd name="connsiteX1" fmla="*/ 3327893 w 3749727"/>
              <a:gd name="connsiteY1" fmla="*/ 389779 h 2328830"/>
              <a:gd name="connsiteX2" fmla="*/ 3535216 w 3749727"/>
              <a:gd name="connsiteY2" fmla="*/ 1781201 h 2328830"/>
              <a:gd name="connsiteX3" fmla="*/ 448829 w 3749727"/>
              <a:gd name="connsiteY3" fmla="*/ 2321832 h 2328830"/>
              <a:gd name="connsiteX4" fmla="*/ 267343 w 3749727"/>
              <a:gd name="connsiteY4" fmla="*/ 482154 h 2328830"/>
              <a:gd name="connsiteX5" fmla="*/ 2053830 w 3749727"/>
              <a:gd name="connsiteY5" fmla="*/ 1435 h 2328830"/>
              <a:gd name="connsiteX0" fmla="*/ 2053830 w 3479042"/>
              <a:gd name="connsiteY0" fmla="*/ 3057 h 2427784"/>
              <a:gd name="connsiteX1" fmla="*/ 3327893 w 3479042"/>
              <a:gd name="connsiteY1" fmla="*/ 391401 h 2427784"/>
              <a:gd name="connsiteX2" fmla="*/ 3133077 w 3479042"/>
              <a:gd name="connsiteY2" fmla="*/ 2244152 h 2427784"/>
              <a:gd name="connsiteX3" fmla="*/ 448829 w 3479042"/>
              <a:gd name="connsiteY3" fmla="*/ 2323454 h 2427784"/>
              <a:gd name="connsiteX4" fmla="*/ 267343 w 3479042"/>
              <a:gd name="connsiteY4" fmla="*/ 483776 h 2427784"/>
              <a:gd name="connsiteX5" fmla="*/ 2053830 w 3479042"/>
              <a:gd name="connsiteY5" fmla="*/ 3057 h 2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42" h="2427784">
                <a:moveTo>
                  <a:pt x="2053830" y="3057"/>
                </a:moveTo>
                <a:cubicBezTo>
                  <a:pt x="2563922" y="-12339"/>
                  <a:pt x="3148019" y="17885"/>
                  <a:pt x="3327893" y="391401"/>
                </a:cubicBezTo>
                <a:cubicBezTo>
                  <a:pt x="3507767" y="764917"/>
                  <a:pt x="3612921" y="1922143"/>
                  <a:pt x="3133077" y="2244152"/>
                </a:cubicBezTo>
                <a:cubicBezTo>
                  <a:pt x="2653233" y="2566161"/>
                  <a:pt x="1135405" y="2378092"/>
                  <a:pt x="448829" y="2323454"/>
                </a:cubicBezTo>
                <a:cubicBezTo>
                  <a:pt x="-237747" y="2268816"/>
                  <a:pt x="-157" y="870509"/>
                  <a:pt x="267343" y="483776"/>
                </a:cubicBezTo>
                <a:cubicBezTo>
                  <a:pt x="534843" y="97043"/>
                  <a:pt x="1543738" y="18453"/>
                  <a:pt x="2053830" y="3057"/>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A41807-7E2D-4FB1-24AB-F641B3DA4C65}"/>
              </a:ext>
            </a:extLst>
          </p:cNvPr>
          <p:cNvSpPr txBox="1"/>
          <p:nvPr/>
        </p:nvSpPr>
        <p:spPr>
          <a:xfrm>
            <a:off x="825267" y="2964803"/>
            <a:ext cx="8358188" cy="736355"/>
          </a:xfrm>
          <a:prstGeom prst="rect">
            <a:avLst/>
          </a:prstGeom>
          <a:no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How do we announce and welcome Jesus’ kingdom right now, even while we wait for His return?</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6B3C-F297-4614-A676-3DDC6E8396C7}"/>
              </a:ext>
            </a:extLst>
          </p:cNvPr>
          <p:cNvSpPr>
            <a:spLocks noGrp="1"/>
          </p:cNvSpPr>
          <p:nvPr>
            <p:ph type="ctrTitle"/>
          </p:nvPr>
        </p:nvSpPr>
        <p:spPr>
          <a:xfrm>
            <a:off x="880282" y="113388"/>
            <a:ext cx="8198908" cy="914401"/>
          </a:xfrm>
        </p:spPr>
        <p:txBody>
          <a:bodyPr>
            <a:normAutofit/>
          </a:bodyPr>
          <a:lstStyle/>
          <a:p>
            <a:pPr algn="l"/>
            <a:r>
              <a:rPr lang="en-US" sz="4800" b="1" kern="0" dirty="0">
                <a:effectLst/>
                <a:latin typeface="Gotham Medium" panose="02000604030000020004"/>
                <a:ea typeface="Calibri" panose="020F0502020204030204" pitchFamily="34" charset="0"/>
                <a:cs typeface="Calibri" panose="020F0502020204030204" pitchFamily="34" charset="0"/>
              </a:rPr>
              <a:t>STEWARDSHIP AND MISSION</a:t>
            </a:r>
            <a:endParaRPr lang="en-US" sz="4800" dirty="0">
              <a:latin typeface="Gotham Medium" panose="02000604030000020004"/>
            </a:endParaRPr>
          </a:p>
        </p:txBody>
      </p:sp>
      <p:sp>
        <p:nvSpPr>
          <p:cNvPr id="3" name="Subtitle 2">
            <a:extLst>
              <a:ext uri="{FF2B5EF4-FFF2-40B4-BE49-F238E27FC236}">
                <a16:creationId xmlns:a16="http://schemas.microsoft.com/office/drawing/2014/main" id="{0A3C46B8-0D5A-4305-AE82-4AACD2E52E07}"/>
              </a:ext>
            </a:extLst>
          </p:cNvPr>
          <p:cNvSpPr>
            <a:spLocks noGrp="1"/>
          </p:cNvSpPr>
          <p:nvPr>
            <p:ph type="subTitle" idx="1"/>
          </p:nvPr>
        </p:nvSpPr>
        <p:spPr>
          <a:xfrm>
            <a:off x="8312727" y="2161310"/>
            <a:ext cx="3345873" cy="3075709"/>
          </a:xfrm>
          <a:solidFill>
            <a:schemeClr val="accent5">
              <a:lumMod val="20000"/>
              <a:lumOff val="80000"/>
              <a:alpha val="50000"/>
            </a:schemeClr>
          </a:solidFill>
          <a:ln w="63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lnSpc>
                <a:spcPct val="90000"/>
              </a:lnSpc>
            </a:pPr>
            <a:r>
              <a:rPr lang="en-US" b="1" kern="0" dirty="0">
                <a:effectLst/>
                <a:latin typeface="Gotham Medium" panose="02000604030000020004"/>
                <a:ea typeface="Calibri" panose="020F0502020204030204" pitchFamily="34" charset="0"/>
                <a:cs typeface="Calibri" panose="020F0502020204030204" pitchFamily="34" charset="0"/>
              </a:rPr>
              <a:t>For ye know the grace of our Lord Jesus Christ, that, though he was rich, yet for your sakes he became poor, that ye through his poverty might be rich.</a:t>
            </a:r>
          </a:p>
          <a:p>
            <a:pPr algn="r">
              <a:lnSpc>
                <a:spcPct val="90000"/>
              </a:lnSpc>
            </a:pPr>
            <a:r>
              <a:rPr lang="en-US" b="1" kern="0" dirty="0">
                <a:effectLst/>
                <a:latin typeface="Gotham Medium" panose="02000604030000020004"/>
                <a:ea typeface="Calibri" panose="020F0502020204030204" pitchFamily="34" charset="0"/>
                <a:cs typeface="Calibri" panose="020F0502020204030204" pitchFamily="34" charset="0"/>
              </a:rPr>
              <a:t>—2 Corinthians 8:9 KJV</a:t>
            </a:r>
            <a:endParaRPr lang="en-US" kern="100" dirty="0">
              <a:effectLst/>
              <a:latin typeface="Gotham Medium" panose="020006040300000200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A0D9AE0-1A4A-B19F-5E26-C156BA94E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82" y="1324639"/>
            <a:ext cx="6933681" cy="5200852"/>
          </a:xfrm>
          <a:prstGeom prst="rect">
            <a:avLst/>
          </a:prstGeom>
          <a:ln w="1905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458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4AE1B342-E6EE-45AE-83D4-7797DFEF110B}"/>
              </a:ext>
            </a:extLst>
          </p:cNvPr>
          <p:cNvSpPr txBox="1">
            <a:spLocks/>
          </p:cNvSpPr>
          <p:nvPr/>
        </p:nvSpPr>
        <p:spPr>
          <a:xfrm>
            <a:off x="6801853" y="364442"/>
            <a:ext cx="3487833" cy="544824"/>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4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25356"/>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11242895" y="35306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solidFill>
                  <a:schemeClr val="bg1"/>
                </a:solidFill>
                <a:effectLst>
                  <a:outerShdw blurRad="38100" dist="38100" dir="2700000" algn="tl">
                    <a:srgbClr val="000000">
                      <a:alpha val="43137"/>
                    </a:srgbClr>
                  </a:outerShdw>
                </a:effectLst>
                <a:latin typeface="Gotham Medium" panose="02000604030000020004"/>
              </a:rPr>
              <a:pPr>
                <a:spcAft>
                  <a:spcPts val="600"/>
                </a:spcAft>
              </a:pPr>
              <a:t>20</a:t>
            </a:fld>
            <a:endParaRPr lang="en-US" sz="2800"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Oval 6">
            <a:extLst>
              <a:ext uri="{FF2B5EF4-FFF2-40B4-BE49-F238E27FC236}">
                <a16:creationId xmlns:a16="http://schemas.microsoft.com/office/drawing/2014/main" id="{B008C932-AF85-2659-6194-99C09B155067}"/>
              </a:ext>
            </a:extLst>
          </p:cNvPr>
          <p:cNvSpPr/>
          <p:nvPr/>
        </p:nvSpPr>
        <p:spPr>
          <a:xfrm flipH="1">
            <a:off x="537493" y="1350215"/>
            <a:ext cx="2168265" cy="5010480"/>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onnsiteX0" fmla="*/ 663755 w 4209060"/>
              <a:gd name="connsiteY0" fmla="*/ 503524 h 2117166"/>
              <a:gd name="connsiteX1" fmla="*/ 3214450 w 4209060"/>
              <a:gd name="connsiteY1" fmla="*/ 49271 h 2117166"/>
              <a:gd name="connsiteX2" fmla="*/ 4209060 w 4209060"/>
              <a:gd name="connsiteY2" fmla="*/ 1674598 h 2117166"/>
              <a:gd name="connsiteX3" fmla="*/ 1418361 w 4209060"/>
              <a:gd name="connsiteY3" fmla="*/ 2038327 h 2117166"/>
              <a:gd name="connsiteX4" fmla="*/ 89602 w 4209060"/>
              <a:gd name="connsiteY4" fmla="*/ 1346771 h 2117166"/>
              <a:gd name="connsiteX5" fmla="*/ 663755 w 4209060"/>
              <a:gd name="connsiteY5" fmla="*/ 503524 h 2117166"/>
              <a:gd name="connsiteX0" fmla="*/ 879643 w 4182475"/>
              <a:gd name="connsiteY0" fmla="*/ 251272 h 2196115"/>
              <a:gd name="connsiteX1" fmla="*/ 3187865 w 4182475"/>
              <a:gd name="connsiteY1" fmla="*/ 128220 h 2196115"/>
              <a:gd name="connsiteX2" fmla="*/ 4182475 w 4182475"/>
              <a:gd name="connsiteY2" fmla="*/ 1753547 h 2196115"/>
              <a:gd name="connsiteX3" fmla="*/ 1391776 w 4182475"/>
              <a:gd name="connsiteY3" fmla="*/ 2117276 h 2196115"/>
              <a:gd name="connsiteX4" fmla="*/ 63017 w 4182475"/>
              <a:gd name="connsiteY4" fmla="*/ 1425720 h 2196115"/>
              <a:gd name="connsiteX5" fmla="*/ 879643 w 4182475"/>
              <a:gd name="connsiteY5" fmla="*/ 251272 h 2196115"/>
              <a:gd name="connsiteX0" fmla="*/ 886599 w 4192429"/>
              <a:gd name="connsiteY0" fmla="*/ 237460 h 2182303"/>
              <a:gd name="connsiteX1" fmla="*/ 3710073 w 4192429"/>
              <a:gd name="connsiteY1" fmla="*/ 133257 h 2182303"/>
              <a:gd name="connsiteX2" fmla="*/ 4189431 w 4192429"/>
              <a:gd name="connsiteY2" fmla="*/ 1739735 h 2182303"/>
              <a:gd name="connsiteX3" fmla="*/ 1398732 w 4192429"/>
              <a:gd name="connsiteY3" fmla="*/ 2103464 h 2182303"/>
              <a:gd name="connsiteX4" fmla="*/ 69973 w 4192429"/>
              <a:gd name="connsiteY4" fmla="*/ 1411908 h 2182303"/>
              <a:gd name="connsiteX5" fmla="*/ 886599 w 4192429"/>
              <a:gd name="connsiteY5" fmla="*/ 237460 h 2182303"/>
              <a:gd name="connsiteX0" fmla="*/ 875584 w 4214332"/>
              <a:gd name="connsiteY0" fmla="*/ 67429 h 1944812"/>
              <a:gd name="connsiteX1" fmla="*/ 2835645 w 4214332"/>
              <a:gd name="connsiteY1" fmla="*/ 296215 h 1944812"/>
              <a:gd name="connsiteX2" fmla="*/ 4178416 w 4214332"/>
              <a:gd name="connsiteY2" fmla="*/ 1569704 h 1944812"/>
              <a:gd name="connsiteX3" fmla="*/ 1387717 w 4214332"/>
              <a:gd name="connsiteY3" fmla="*/ 1933433 h 1944812"/>
              <a:gd name="connsiteX4" fmla="*/ 58958 w 4214332"/>
              <a:gd name="connsiteY4" fmla="*/ 1241877 h 1944812"/>
              <a:gd name="connsiteX5" fmla="*/ 875584 w 4214332"/>
              <a:gd name="connsiteY5" fmla="*/ 67429 h 1944812"/>
              <a:gd name="connsiteX0" fmla="*/ 875584 w 3635533"/>
              <a:gd name="connsiteY0" fmla="*/ 63645 h 1936667"/>
              <a:gd name="connsiteX1" fmla="*/ 2835645 w 3635533"/>
              <a:gd name="connsiteY1" fmla="*/ 292431 h 1936667"/>
              <a:gd name="connsiteX2" fmla="*/ 3575209 w 3635533"/>
              <a:gd name="connsiteY2" fmla="*/ 1437580 h 1936667"/>
              <a:gd name="connsiteX3" fmla="*/ 1387717 w 3635533"/>
              <a:gd name="connsiteY3" fmla="*/ 1929649 h 1936667"/>
              <a:gd name="connsiteX4" fmla="*/ 58958 w 3635533"/>
              <a:gd name="connsiteY4" fmla="*/ 1238093 h 1936667"/>
              <a:gd name="connsiteX5" fmla="*/ 875584 w 3635533"/>
              <a:gd name="connsiteY5" fmla="*/ 63645 h 1936667"/>
              <a:gd name="connsiteX0" fmla="*/ 2047005 w 3576420"/>
              <a:gd name="connsiteY0" fmla="*/ 30229 h 2309082"/>
              <a:gd name="connsiteX1" fmla="*/ 2788827 w 3576420"/>
              <a:gd name="connsiteY1" fmla="*/ 664846 h 2309082"/>
              <a:gd name="connsiteX2" fmla="*/ 3528391 w 3576420"/>
              <a:gd name="connsiteY2" fmla="*/ 1809995 h 2309082"/>
              <a:gd name="connsiteX3" fmla="*/ 1340899 w 3576420"/>
              <a:gd name="connsiteY3" fmla="*/ 2302064 h 2309082"/>
              <a:gd name="connsiteX4" fmla="*/ 12140 w 3576420"/>
              <a:gd name="connsiteY4" fmla="*/ 1610508 h 2309082"/>
              <a:gd name="connsiteX5" fmla="*/ 2047005 w 3576420"/>
              <a:gd name="connsiteY5" fmla="*/ 30229 h 2309082"/>
              <a:gd name="connsiteX0" fmla="*/ 1803388 w 3332802"/>
              <a:gd name="connsiteY0" fmla="*/ 3163 h 2282016"/>
              <a:gd name="connsiteX1" fmla="*/ 2545210 w 3332802"/>
              <a:gd name="connsiteY1" fmla="*/ 637780 h 2282016"/>
              <a:gd name="connsiteX2" fmla="*/ 3284774 w 3332802"/>
              <a:gd name="connsiteY2" fmla="*/ 1782929 h 2282016"/>
              <a:gd name="connsiteX3" fmla="*/ 1097282 w 3332802"/>
              <a:gd name="connsiteY3" fmla="*/ 2274998 h 2282016"/>
              <a:gd name="connsiteX4" fmla="*/ 16901 w 3332802"/>
              <a:gd name="connsiteY4" fmla="*/ 483882 h 2282016"/>
              <a:gd name="connsiteX5" fmla="*/ 1803388 w 3332802"/>
              <a:gd name="connsiteY5" fmla="*/ 3163 h 2282016"/>
              <a:gd name="connsiteX0" fmla="*/ 2053830 w 3633683"/>
              <a:gd name="connsiteY0" fmla="*/ 3316 h 2329955"/>
              <a:gd name="connsiteX1" fmla="*/ 2795652 w 3633683"/>
              <a:gd name="connsiteY1" fmla="*/ 637933 h 2329955"/>
              <a:gd name="connsiteX2" fmla="*/ 3535216 w 3633683"/>
              <a:gd name="connsiteY2" fmla="*/ 1783082 h 2329955"/>
              <a:gd name="connsiteX3" fmla="*/ 448829 w 3633683"/>
              <a:gd name="connsiteY3" fmla="*/ 2323713 h 2329955"/>
              <a:gd name="connsiteX4" fmla="*/ 267343 w 3633683"/>
              <a:gd name="connsiteY4" fmla="*/ 484035 h 2329955"/>
              <a:gd name="connsiteX5" fmla="*/ 2053830 w 3633683"/>
              <a:gd name="connsiteY5" fmla="*/ 3316 h 2329955"/>
              <a:gd name="connsiteX0" fmla="*/ 2053830 w 3749727"/>
              <a:gd name="connsiteY0" fmla="*/ 1435 h 2328830"/>
              <a:gd name="connsiteX1" fmla="*/ 3327893 w 3749727"/>
              <a:gd name="connsiteY1" fmla="*/ 389779 h 2328830"/>
              <a:gd name="connsiteX2" fmla="*/ 3535216 w 3749727"/>
              <a:gd name="connsiteY2" fmla="*/ 1781201 h 2328830"/>
              <a:gd name="connsiteX3" fmla="*/ 448829 w 3749727"/>
              <a:gd name="connsiteY3" fmla="*/ 2321832 h 2328830"/>
              <a:gd name="connsiteX4" fmla="*/ 267343 w 3749727"/>
              <a:gd name="connsiteY4" fmla="*/ 482154 h 2328830"/>
              <a:gd name="connsiteX5" fmla="*/ 2053830 w 3749727"/>
              <a:gd name="connsiteY5" fmla="*/ 1435 h 2328830"/>
              <a:gd name="connsiteX0" fmla="*/ 2053830 w 3479042"/>
              <a:gd name="connsiteY0" fmla="*/ 3057 h 2427784"/>
              <a:gd name="connsiteX1" fmla="*/ 3327893 w 3479042"/>
              <a:gd name="connsiteY1" fmla="*/ 391401 h 2427784"/>
              <a:gd name="connsiteX2" fmla="*/ 3133077 w 3479042"/>
              <a:gd name="connsiteY2" fmla="*/ 2244152 h 2427784"/>
              <a:gd name="connsiteX3" fmla="*/ 448829 w 3479042"/>
              <a:gd name="connsiteY3" fmla="*/ 2323454 h 2427784"/>
              <a:gd name="connsiteX4" fmla="*/ 267343 w 3479042"/>
              <a:gd name="connsiteY4" fmla="*/ 483776 h 2427784"/>
              <a:gd name="connsiteX5" fmla="*/ 2053830 w 3479042"/>
              <a:gd name="connsiteY5" fmla="*/ 3057 h 24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042" h="2427784">
                <a:moveTo>
                  <a:pt x="2053830" y="3057"/>
                </a:moveTo>
                <a:cubicBezTo>
                  <a:pt x="2563922" y="-12339"/>
                  <a:pt x="3148019" y="17885"/>
                  <a:pt x="3327893" y="391401"/>
                </a:cubicBezTo>
                <a:cubicBezTo>
                  <a:pt x="3507767" y="764917"/>
                  <a:pt x="3612921" y="1922143"/>
                  <a:pt x="3133077" y="2244152"/>
                </a:cubicBezTo>
                <a:cubicBezTo>
                  <a:pt x="2653233" y="2566161"/>
                  <a:pt x="1135405" y="2378092"/>
                  <a:pt x="448829" y="2323454"/>
                </a:cubicBezTo>
                <a:cubicBezTo>
                  <a:pt x="-237747" y="2268816"/>
                  <a:pt x="-157" y="870509"/>
                  <a:pt x="267343" y="483776"/>
                </a:cubicBezTo>
                <a:cubicBezTo>
                  <a:pt x="534843" y="97043"/>
                  <a:pt x="1543738" y="18453"/>
                  <a:pt x="2053830" y="3057"/>
                </a:cubicBezTo>
                <a:close/>
              </a:path>
            </a:pathLst>
          </a:custGeom>
          <a:blipFill>
            <a:blip r:embed="rId3">
              <a:alphaModFix/>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6876EF-94ED-1DD1-C4B2-8E2A828F7597}"/>
              </a:ext>
            </a:extLst>
          </p:cNvPr>
          <p:cNvSpPr/>
          <p:nvPr/>
        </p:nvSpPr>
        <p:spPr>
          <a:xfrm>
            <a:off x="2874949" y="1029640"/>
            <a:ext cx="9220799" cy="5560881"/>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11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do you think generous giving is one of the gifts of the Spirit? Is it a gift for all, or for only some?</a:t>
            </a:r>
            <a:r>
              <a:rPr lang="en-US" sz="2000" b="1" dirty="0"/>
              <a:t> </a:t>
            </a:r>
          </a:p>
          <a:p>
            <a:pPr>
              <a:lnSpc>
                <a:spcPct val="107000"/>
              </a:lnSpc>
            </a:pPr>
            <a:endParaRPr lang="en-US" sz="2000" b="1" dirty="0"/>
          </a:p>
          <a:p>
            <a:pPr>
              <a:lnSpc>
                <a:spcPct val="107000"/>
              </a:lnSpc>
            </a:pPr>
            <a:endParaRPr lang="en-US" sz="2000" b="1" dirty="0"/>
          </a:p>
          <a:p>
            <a:pPr>
              <a:lnSpc>
                <a:spcPct val="107000"/>
              </a:lnSpc>
            </a:pPr>
            <a:endParaRPr lang="en-US" sz="2000" b="1" dirty="0"/>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Do you believe it’s easier or harder for wealthy people to show generosity?</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Why do you think that Paul was so insistent that Gentile churches give back to the needs of Jewish Christians in Jerusalem?</a:t>
            </a: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3B8998F-D186-7401-2CFE-D85E07D0A45E}"/>
              </a:ext>
            </a:extLst>
          </p:cNvPr>
          <p:cNvSpPr/>
          <p:nvPr/>
        </p:nvSpPr>
        <p:spPr>
          <a:xfrm>
            <a:off x="3201339" y="1919958"/>
            <a:ext cx="8791278"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anyone who has been blessed with the riches of Christ’s love and forgiveness, generosity should be a way of life. But that is not to say that some people aren’t in a better position to demonstrate financial generosity by caring for the physical needs of the community. </a:t>
            </a:r>
          </a:p>
        </p:txBody>
      </p:sp>
      <p:sp>
        <p:nvSpPr>
          <p:cNvPr id="8" name="Rectangle 7">
            <a:extLst>
              <a:ext uri="{FF2B5EF4-FFF2-40B4-BE49-F238E27FC236}">
                <a16:creationId xmlns:a16="http://schemas.microsoft.com/office/drawing/2014/main" id="{41FD3415-0682-F3A1-F984-7C5516FD1D8A}"/>
              </a:ext>
            </a:extLst>
          </p:cNvPr>
          <p:cNvSpPr/>
          <p:nvPr/>
        </p:nvSpPr>
        <p:spPr>
          <a:xfrm>
            <a:off x="3200400" y="3254610"/>
            <a:ext cx="8815137" cy="1397947"/>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said it is hard for a wealthy person to enter the kingdom! So perhaps it might be harder to be invested in the kingdom of God, if we are wrapped up in present possessions and wealth. Jesus commends the giving of the widow who gave out of her poverty (Mark 12:41–44). This remark suggests that generosity is apparent to God according to the heart of the giver, not the size of the offering. </a:t>
            </a:r>
          </a:p>
        </p:txBody>
      </p:sp>
      <p:sp>
        <p:nvSpPr>
          <p:cNvPr id="9" name="Rectangle 8">
            <a:extLst>
              <a:ext uri="{FF2B5EF4-FFF2-40B4-BE49-F238E27FC236}">
                <a16:creationId xmlns:a16="http://schemas.microsoft.com/office/drawing/2014/main" id="{3E397A71-70CB-581E-173C-DF4EACAED2EA}"/>
              </a:ext>
            </a:extLst>
          </p:cNvPr>
          <p:cNvSpPr/>
          <p:nvPr/>
        </p:nvSpPr>
        <p:spPr>
          <a:xfrm>
            <a:off x="3200401" y="5574053"/>
            <a:ext cx="8815136" cy="871008"/>
          </a:xfrm>
          <a:prstGeom prst="rect">
            <a:avLst/>
          </a:prstGeom>
          <a:solidFill>
            <a:srgbClr val="00206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knows that Gentiles have been “grafted in” to God’s people, even though Jews had the blessings of covenant and Scripture beforehand (Rom. 11:11–24). He worries about pride and resentments. Thus he wants the Gentiles to show support for their Jewish brothers and sisters. </a:t>
            </a:r>
          </a:p>
        </p:txBody>
      </p:sp>
    </p:spTree>
    <p:extLst>
      <p:ext uri="{BB962C8B-B14F-4D97-AF65-F5344CB8AC3E}">
        <p14:creationId xmlns:p14="http://schemas.microsoft.com/office/powerpoint/2010/main" val="3840911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76B1-B71C-8C64-BA34-F8A41A6A41A0}"/>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F4DC78-1A24-931F-87F3-420692661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8" name="Subtitle 7">
            <a:extLst>
              <a:ext uri="{FF2B5EF4-FFF2-40B4-BE49-F238E27FC236}">
                <a16:creationId xmlns:a16="http://schemas.microsoft.com/office/drawing/2014/main" id="{DDA6ABC1-22E6-4085-DCD1-D798B5D92E3D}"/>
              </a:ext>
            </a:extLst>
          </p:cNvPr>
          <p:cNvSpPr>
            <a:spLocks noGrp="1"/>
          </p:cNvSpPr>
          <p:nvPr>
            <p:ph type="subTitle" idx="1"/>
          </p:nvPr>
        </p:nvSpPr>
        <p:spPr>
          <a:xfrm>
            <a:off x="1658214" y="1509071"/>
            <a:ext cx="8875572" cy="3437382"/>
          </a:xfrm>
          <a:solidFill>
            <a:schemeClr val="accent5">
              <a:lumMod val="50000"/>
              <a:alpha val="40000"/>
            </a:schemeClr>
          </a:solidFill>
          <a:ln w="190500">
            <a:solidFill>
              <a:srgbClr val="002060"/>
            </a:solidFill>
          </a:ln>
        </p:spPr>
        <p:txBody>
          <a:bodyPr anchor="ctr">
            <a:normAutofit/>
          </a:bodyPr>
          <a:lstStyle/>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800" b="1"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upon</a:t>
            </a: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r" defTabSz="914353">
              <a:spcBef>
                <a:spcPct val="20000"/>
              </a:spcBef>
              <a:buNone/>
            </a:pPr>
            <a:r>
              <a:rPr lang="en-US" sz="2800"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a:t>
            </a:r>
            <a:r>
              <a:rPr lang="en-US" i="1" dirty="0">
                <a:ln w="0">
                  <a:solidFill>
                    <a:schemeClr val="accent5">
                      <a:lumMod val="60000"/>
                      <a:lumOff val="40000"/>
                    </a:schemeClr>
                  </a:solidFill>
                </a:ln>
                <a:solidFill>
                  <a:schemeClr val="bg1"/>
                </a:solidFill>
                <a:effectLst>
                  <a:outerShdw blurRad="38100" dist="19050" dir="2700000" algn="tl" rotWithShape="0">
                    <a:schemeClr val="dk1">
                      <a:alpha val="40000"/>
                    </a:schemeClr>
                  </a:outerShdw>
                </a:effectLst>
                <a:latin typeface="Arial Black" panose="020B0A04020102020204" pitchFamily="34" charset="0"/>
              </a:rPr>
              <a:t>- Numbers 6:24-26, </a:t>
            </a:r>
          </a:p>
        </p:txBody>
      </p:sp>
      <p:grpSp>
        <p:nvGrpSpPr>
          <p:cNvPr id="15" name="Group 14">
            <a:extLst>
              <a:ext uri="{FF2B5EF4-FFF2-40B4-BE49-F238E27FC236}">
                <a16:creationId xmlns:a16="http://schemas.microsoft.com/office/drawing/2014/main" id="{7990B461-A58C-7C50-A34A-1C6851753400}"/>
              </a:ext>
            </a:extLst>
          </p:cNvPr>
          <p:cNvGrpSpPr/>
          <p:nvPr/>
        </p:nvGrpSpPr>
        <p:grpSpPr>
          <a:xfrm>
            <a:off x="4114800" y="6339840"/>
            <a:ext cx="3563080" cy="454317"/>
            <a:chOff x="2514600" y="5649894"/>
            <a:chExt cx="5048626" cy="971528"/>
          </a:xfrm>
        </p:grpSpPr>
        <p:grpSp>
          <p:nvGrpSpPr>
            <p:cNvPr id="16" name="Group 15">
              <a:extLst>
                <a:ext uri="{FF2B5EF4-FFF2-40B4-BE49-F238E27FC236}">
                  <a16:creationId xmlns:a16="http://schemas.microsoft.com/office/drawing/2014/main" id="{D40960DA-1382-97C5-E8EA-73EBF40475D1}"/>
                </a:ext>
              </a:extLst>
            </p:cNvPr>
            <p:cNvGrpSpPr/>
            <p:nvPr/>
          </p:nvGrpSpPr>
          <p:grpSpPr>
            <a:xfrm>
              <a:off x="3200400" y="5649894"/>
              <a:ext cx="3659864" cy="452610"/>
              <a:chOff x="3142974" y="6271325"/>
              <a:chExt cx="6718852" cy="1014475"/>
            </a:xfrm>
          </p:grpSpPr>
          <p:sp>
            <p:nvSpPr>
              <p:cNvPr id="19" name="Rectangle: Rounded Corners 18">
                <a:extLst>
                  <a:ext uri="{FF2B5EF4-FFF2-40B4-BE49-F238E27FC236}">
                    <a16:creationId xmlns:a16="http://schemas.microsoft.com/office/drawing/2014/main" id="{D4DEBE6E-3148-6842-6AA4-C5C4C7BE6986}"/>
                  </a:ext>
                </a:extLst>
              </p:cNvPr>
              <p:cNvSpPr/>
              <p:nvPr/>
            </p:nvSpPr>
            <p:spPr>
              <a:xfrm>
                <a:off x="3142974" y="6343198"/>
                <a:ext cx="6718852" cy="870737"/>
              </a:xfrm>
              <a:prstGeom prst="roundRect">
                <a:avLst/>
              </a:prstGeom>
              <a:blipFill rotWithShape="1">
                <a:blip r:embed="rId4"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D028034F-EC1D-C867-B90D-1C4812955F0E}"/>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691ECCA7-AFF4-AC0B-7A34-9E0D00FDA5F8}"/>
                    </a:ext>
                  </a:extLst>
                </p:cNvPr>
                <p:cNvPicPr>
                  <a:picLocks noChangeAspect="1"/>
                </p:cNvPicPr>
                <p:nvPr/>
              </p:nvPicPr>
              <p:blipFill>
                <a:blip r:embed="rId5"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944288FD-BE72-9140-DFF8-594220260F4C}"/>
                    </a:ext>
                  </a:extLst>
                </p:cNvPr>
                <p:cNvPicPr>
                  <a:picLocks noChangeAspect="1"/>
                </p:cNvPicPr>
                <p:nvPr/>
              </p:nvPicPr>
              <p:blipFill>
                <a:blip r:embed="rId6"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E86ADF17-13B3-BCE3-3C62-970CEF379E0A}"/>
                    </a:ext>
                  </a:extLst>
                </p:cNvPr>
                <p:cNvPicPr>
                  <a:picLocks noChangeAspect="1"/>
                </p:cNvPicPr>
                <p:nvPr/>
              </p:nvPicPr>
              <p:blipFill>
                <a:blip r:embed="rId7"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6D4E3DAB-D9B4-5A56-053C-A45BB1D3F646}"/>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dirty="0">
                  <a:solidFill>
                    <a:schemeClr val="bg1"/>
                  </a:solidFill>
                  <a:latin typeface="Gotham Book"/>
                  <a:cs typeface="Lucida Sans Unicode" panose="020B0602030504020204" pitchFamily="34" charset="0"/>
                </a:rPr>
                <a:t>Material adapted by Stanford W. Bowman Jr. from Echoes® Adult and Bible-in-Life® Adult Winter 2025 - 26 quarter with permission, © David C Cook, https://davidccook.org. May not be further reproduced. All rights reserved.</a:t>
              </a:r>
            </a:p>
          </p:txBody>
        </p:sp>
      </p:grpSp>
      <p:sp>
        <p:nvSpPr>
          <p:cNvPr id="14" name="Slide Number Placeholder 5">
            <a:extLst>
              <a:ext uri="{FF2B5EF4-FFF2-40B4-BE49-F238E27FC236}">
                <a16:creationId xmlns:a16="http://schemas.microsoft.com/office/drawing/2014/main" id="{EC5766EF-C33F-B326-56E3-AE14204E0176}"/>
              </a:ext>
            </a:extLst>
          </p:cNvPr>
          <p:cNvSpPr txBox="1">
            <a:spLocks/>
          </p:cNvSpPr>
          <p:nvPr/>
        </p:nvSpPr>
        <p:spPr>
          <a:xfrm>
            <a:off x="44517" y="6026470"/>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solidFill>
                  <a:schemeClr val="bg1"/>
                </a:solidFill>
                <a:effectLst>
                  <a:outerShdw blurRad="38100" dist="38100" dir="2700000" algn="tl">
                    <a:srgbClr val="000000">
                      <a:alpha val="43137"/>
                    </a:srgbClr>
                  </a:outerShdw>
                </a:effectLst>
                <a:latin typeface="Gotham Medium" panose="02000604030000020004"/>
              </a:rPr>
              <a:pPr>
                <a:spcAft>
                  <a:spcPts val="600"/>
                </a:spcAft>
              </a:pPr>
              <a:t>21</a:t>
            </a:fld>
            <a:endParaRPr lang="en-US" b="1" cap="all" spc="100"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3108059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D12A3D0-E604-3099-7FD6-D3401031A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31893" y="0"/>
            <a:ext cx="1695671" cy="790267"/>
          </a:xfrm>
          <a:solidFill>
            <a:schemeClr val="accent5">
              <a:lumMod val="20000"/>
              <a:lumOff val="80000"/>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rmAutofit/>
          </a:bodyPr>
          <a:lstStyle/>
          <a:p>
            <a:pPr marL="0" marR="0">
              <a:spcAft>
                <a:spcPts val="0"/>
              </a:spcAft>
            </a:pPr>
            <a:r>
              <a:rPr lang="en-US" sz="4200" b="1" i="0" u="heavy" kern="1200" cap="small" dirty="0">
                <a:effectLst>
                  <a:outerShdw blurRad="38100" dist="38100" dir="2700000" algn="tl">
                    <a:srgbClr val="000000">
                      <a:alpha val="43137"/>
                    </a:srgbClr>
                  </a:outerShdw>
                </a:effectLst>
                <a:uFill>
                  <a:solidFill>
                    <a:srgbClr val="002060"/>
                  </a:solidFill>
                </a:uFill>
                <a:latin typeface="Gotham Medium" panose="02000604030000020004"/>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7175" y="1608466"/>
            <a:ext cx="9112265" cy="2986772"/>
          </a:xfrm>
          <a:solidFill>
            <a:schemeClr val="bg1">
              <a:alpha val="50000"/>
            </a:schemeClr>
          </a:solidFill>
          <a:ln w="1270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fontScale="92500"/>
          </a:bodyPr>
          <a:lstStyle/>
          <a:p>
            <a:pPr marL="0" marR="0"/>
            <a:r>
              <a:rPr lang="en-US" sz="3200" b="1" dirty="0">
                <a:latin typeface="Gotham Medium" panose="02000604030000020004"/>
              </a:rPr>
              <a:t>Heavenly Father, You showed us generosity when You gave us Your gift of grace through Your Son, Jesus. May our thankfulness for this gift be revealed in our heartfelt gifts in return. In Jesus’ name we pray.</a:t>
            </a:r>
          </a:p>
          <a:p>
            <a:pPr marL="0" marR="0" algn="r"/>
            <a:r>
              <a:rPr lang="en-US" sz="3200" b="1" dirty="0">
                <a:latin typeface="Gotham Medium" panose="02000604030000020004"/>
              </a:rPr>
              <a:t>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1250178" y="5757416"/>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3</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8" name="TextBox 17">
            <a:extLst>
              <a:ext uri="{FF2B5EF4-FFF2-40B4-BE49-F238E27FC236}">
                <a16:creationId xmlns:a16="http://schemas.microsoft.com/office/drawing/2014/main" id="{3328D008-37F9-4367-AA44-DDC63F952921}"/>
              </a:ext>
            </a:extLst>
          </p:cNvPr>
          <p:cNvSpPr txBox="1"/>
          <p:nvPr/>
        </p:nvSpPr>
        <p:spPr>
          <a:xfrm>
            <a:off x="1047405" y="3714637"/>
            <a:ext cx="5637876" cy="799321"/>
          </a:xfrm>
          <a:prstGeom prst="rect">
            <a:avLst/>
          </a:prstGeom>
          <a:solidFill>
            <a:schemeClr val="accent5">
              <a:lumMod val="20000"/>
              <a:lumOff val="80000"/>
              <a:alpha val="5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u="heavy" kern="0" cap="small" dirty="0">
                <a:uFill>
                  <a:solidFill>
                    <a:srgbClr val="002060"/>
                  </a:solidFill>
                </a:uFill>
                <a:latin typeface="Arial Black" panose="020B0A04020102020204" pitchFamily="34" charset="0"/>
                <a:ea typeface="Calibri" panose="020F0502020204030204" pitchFamily="34" charset="0"/>
                <a:cs typeface="Calibri" panose="020F0502020204030204" pitchFamily="34" charset="0"/>
              </a:rPr>
              <a:t>Thought to Remember</a:t>
            </a:r>
            <a:endParaRPr lang="en-US" sz="2000" b="1" u="heavy" kern="100" cap="small" dirty="0">
              <a:uFill>
                <a:solidFill>
                  <a:srgbClr val="002060"/>
                </a:solidFill>
              </a:uFill>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latin typeface="Gotham Medium" panose="02000604030000020004"/>
                <a:ea typeface="Calibri" panose="020F0502020204030204" pitchFamily="34" charset="0"/>
                <a:cs typeface="Calibri" panose="020F0502020204030204" pitchFamily="34" charset="0"/>
              </a:rPr>
              <a:t>Generosity is our response to God’s grace. </a:t>
            </a:r>
            <a:endParaRPr lang="en-US" sz="2400" b="1" kern="100" dirty="0">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160487" y="359848"/>
            <a:ext cx="5728931" cy="467616"/>
          </a:xfrm>
          <a:solidFill>
            <a:schemeClr val="accent1">
              <a:lumMod val="40000"/>
              <a:lumOff val="60000"/>
              <a:alpha val="40000"/>
            </a:schemeClr>
          </a:solidFill>
        </p:spPr>
        <p:txBody>
          <a:bodyPr>
            <a:normAutofit fontScale="90000"/>
          </a:bodyPr>
          <a:lstStyle/>
          <a:p>
            <a:pPr algn="ctr"/>
            <a:r>
              <a:rPr lang="en-US" u="heavy" cap="all" spc="400" dirty="0">
                <a:solidFill>
                  <a:srgbClr val="002060"/>
                </a:solidFill>
                <a:effectLst>
                  <a:outerShdw blurRad="38100" dist="38100" dir="2700000" algn="tl">
                    <a:srgbClr val="000000">
                      <a:alpha val="43137"/>
                    </a:srgbClr>
                  </a:outerShdw>
                </a:effectLst>
                <a:uFill>
                  <a:solidFill>
                    <a:schemeClr val="bg1"/>
                  </a:solidFill>
                </a:uFill>
                <a:latin typeface="Gotham Medium" panose="02000604030000020004"/>
              </a:rPr>
              <a:t>Agenda</a:t>
            </a:r>
            <a:endParaRPr lang="en-US" u="heavy" dirty="0">
              <a:solidFill>
                <a:srgbClr val="002060"/>
              </a:solidFill>
              <a:effectLst>
                <a:outerShdw blurRad="38100" dist="38100" dir="2700000" algn="tl">
                  <a:srgbClr val="000000">
                    <a:alpha val="43137"/>
                  </a:srgbClr>
                </a:outerShdw>
              </a:effectLst>
              <a:uFill>
                <a:solidFill>
                  <a:schemeClr val="bg1"/>
                </a:solidFill>
              </a:u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4160486" y="819959"/>
            <a:ext cx="7663213" cy="3012203"/>
          </a:xfrm>
          <a:solidFill>
            <a:srgbClr val="002060"/>
          </a:solidFill>
          <a:ln w="127000">
            <a:solidFill>
              <a:schemeClr val="accent5">
                <a:lumMod val="75000"/>
              </a:schemeClr>
            </a:solidFill>
          </a:ln>
        </p:spPr>
        <p:txBody>
          <a:bodyPr>
            <a:noAutofit/>
          </a:bodyPr>
          <a:lstStyle/>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657350" marR="0" lvl="3" indent="-457200" fontAlgn="auto">
              <a:spcBef>
                <a:spcPts val="0"/>
              </a:spcBef>
              <a:buClr>
                <a:schemeClr val="bg1"/>
              </a:buClr>
              <a:buFont typeface="Wingdings" panose="05000000000000000000" pitchFamily="2" charset="2"/>
              <a:buChar char="q"/>
              <a:tabLst/>
              <a:defRPr/>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200150" lvl="2" indent="-457200">
              <a:spcBef>
                <a:spcPts val="0"/>
              </a:spcBef>
              <a:buClr>
                <a:schemeClr val="bg1"/>
              </a:buClr>
              <a:buFont typeface="Wingdings" panose="05000000000000000000" pitchFamily="2" charset="2"/>
              <a:buChar char="q"/>
              <a:defRPr/>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Kingdom of Power - Acts 1:6–8 KJV</a:t>
            </a:r>
          </a:p>
          <a:p>
            <a:pPr marL="1200150" lvl="2" indent="-457200">
              <a:spcBef>
                <a:spcPts val="0"/>
              </a:spcBef>
              <a:buClr>
                <a:schemeClr val="bg1"/>
              </a:buClr>
              <a:buFont typeface="Wingdings" panose="05000000000000000000" pitchFamily="2" charset="2"/>
              <a:buChar char="q"/>
              <a:defRPr/>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Plea for Generosity - 2 Corinthians 8:3–9 KJV</a:t>
            </a:r>
          </a:p>
          <a:p>
            <a:pPr marL="892957" lvl="2" indent="-342900" hangingPunct="0">
              <a:spcBef>
                <a:spcPts val="0"/>
              </a:spcBef>
              <a:buClr>
                <a:schemeClr val="bg1"/>
              </a:buClr>
              <a:buFont typeface="Wingdings" panose="05000000000000000000" pitchFamily="2" charset="2"/>
              <a:buChar char="q"/>
              <a:tabLst>
                <a:tab pos="642915" algn="l"/>
              </a:tabLst>
            </a:pPr>
            <a:endParaRPr lang="en-US" sz="900" b="1" cap="small" spc="50"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0"/>
              </a:spcBef>
              <a:buClr>
                <a:schemeClr val="bg1"/>
              </a:buClr>
              <a:buFont typeface="Wingdings" panose="05000000000000000000" pitchFamily="2" charset="2"/>
              <a:buChar char="q"/>
              <a:tabLst>
                <a:tab pos="642915" algn="l"/>
              </a:tabLst>
            </a:pPr>
            <a:r>
              <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0"/>
              </a:spcBef>
              <a:buClr>
                <a:schemeClr val="bg1"/>
              </a:buClr>
              <a:buFont typeface="Wingdings" panose="05000000000000000000" pitchFamily="2" charset="2"/>
              <a:buChar char="q"/>
              <a:tabLst>
                <a:tab pos="642915" algn="l"/>
              </a:tabLst>
            </a:pPr>
            <a:endParaRPr lang="en-US" sz="2000" b="1" cap="small" spc="50"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789710" y="819959"/>
            <a:ext cx="3174566" cy="3012203"/>
          </a:xfrm>
          <a:prstGeom prst="rect">
            <a:avLst/>
          </a:prstGeom>
          <a:solidFill>
            <a:srgbClr val="002060"/>
          </a:solidFill>
          <a:ln w="1270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ye know the grace of our Lord Jesus Christ, that, though he was rich, yet for your sakes he became poor, that ye through his poverty might be rich.							</a:t>
            </a:r>
          </a:p>
          <a:p>
            <a:pPr marL="0" marR="0" algn="r">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Corinthians 8:9 KJV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4749284" y="2163359"/>
            <a:ext cx="615303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4749284" y="2867886"/>
            <a:ext cx="6153036"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8244983" y="-2019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800" smtClean="0">
                <a:effectLst>
                  <a:outerShdw blurRad="38100" dist="38100" dir="2700000" algn="tl">
                    <a:srgbClr val="000000">
                      <a:alpha val="43137"/>
                    </a:srgbClr>
                  </a:outerShdw>
                </a:effectLst>
                <a:latin typeface="Gotham Medium" panose="02000604030000020004"/>
              </a:rPr>
              <a:pPr/>
              <a:t>4</a:t>
            </a:fld>
            <a:endParaRPr lang="en-US" sz="2800" dirty="0">
              <a:effectLst>
                <a:outerShdw blurRad="38100" dist="38100" dir="2700000" algn="tl">
                  <a:srgbClr val="000000">
                    <a:alpha val="43137"/>
                  </a:srgbClr>
                </a:outerShdw>
              </a:effectLst>
              <a:latin typeface="Gotham Medium" panose="02000604030000020004"/>
            </a:endParaRP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6" descr="A white cross on a black background&#10;&#10;Description automatically generated">
            <a:extLst>
              <a:ext uri="{FF2B5EF4-FFF2-40B4-BE49-F238E27FC236}">
                <a16:creationId xmlns:a16="http://schemas.microsoft.com/office/drawing/2014/main" id="{EC322A59-BBEB-ED35-DD42-32BD50A97B3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2858163" y="1034360"/>
            <a:ext cx="2462525" cy="2230674"/>
          </a:xfrm>
          <a:prstGeom prst="roundRect">
            <a:avLst>
              <a:gd name="adj" fmla="val 4778"/>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CF6F7C34-5146-831B-B6D0-22DE3EF68A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704" y="3990781"/>
            <a:ext cx="3174566" cy="2507371"/>
          </a:xfrm>
          <a:prstGeom prst="rect">
            <a:avLst/>
          </a:prstGeom>
          <a:ln w="1270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Slide Number Placeholder 10">
            <a:extLst>
              <a:ext uri="{FF2B5EF4-FFF2-40B4-BE49-F238E27FC236}">
                <a16:creationId xmlns:a16="http://schemas.microsoft.com/office/drawing/2014/main" id="{89393075-8702-FBEB-1396-16B6438D2355}"/>
              </a:ext>
            </a:extLst>
          </p:cNvPr>
          <p:cNvSpPr>
            <a:spLocks noGrp="1"/>
          </p:cNvSpPr>
          <p:nvPr>
            <p:ph type="sldNum" sz="quarter" idx="12"/>
          </p:nvPr>
        </p:nvSpPr>
        <p:spPr>
          <a:xfrm>
            <a:off x="11250178" y="5757416"/>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4</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922349" y="-45849"/>
            <a:ext cx="10515600" cy="1120819"/>
          </a:xfrm>
        </p:spPr>
        <p:txBody>
          <a:bodyPr/>
          <a:lstStyle/>
          <a:p>
            <a:pPr marL="0" marR="0">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Epic Generosity </a:t>
            </a:r>
          </a:p>
        </p:txBody>
      </p:sp>
      <p:sp>
        <p:nvSpPr>
          <p:cNvPr id="14" name="Footer Placeholder 9">
            <a:extLst>
              <a:ext uri="{FF2B5EF4-FFF2-40B4-BE49-F238E27FC236}">
                <a16:creationId xmlns:a16="http://schemas.microsoft.com/office/drawing/2014/main" id="{F56CA3A7-DD56-4040-B08E-813F9A33E24C}"/>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047917"/>
            <a:ext cx="8007875"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DE476D-C50D-3BF0-F71F-176CC71DA0B9}"/>
              </a:ext>
            </a:extLst>
          </p:cNvPr>
          <p:cNvSpPr txBox="1"/>
          <p:nvPr/>
        </p:nvSpPr>
        <p:spPr>
          <a:xfrm>
            <a:off x="943616" y="1100583"/>
            <a:ext cx="8007875" cy="5248103"/>
          </a:xfrm>
          <a:prstGeom prst="rect">
            <a:avLst/>
          </a:prstGeom>
          <a:solidFill>
            <a:schemeClr val="accent1">
              <a:lumMod val="75000"/>
              <a:alpha val="60000"/>
            </a:schemeClr>
          </a:solidFill>
        </p:spPr>
        <p:txBody>
          <a:bodyPr wrap="square">
            <a:spAutoFit/>
          </a:bodyPr>
          <a:lstStyle/>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of the world’s favorite stories is Victor Hugo’s Les Misérables. First as a novel and later as a musical stage play, it has fascinated audiences for generations.</a:t>
            </a: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 Misérables is the story of Jean Valjean, a poor man imprisoned for stealing a loaf of bread. Finally released from prison, he is given refuge by a bishop of the church. Valjean repays the man’s generosity by stealing his silverware! But when the police capture Valjean, the bishop says that the silverware was a gift to the man. Stunned by the bishop’s gracious generosity, Valjean becomes a changed man—a person of humble, heroic generosity. </a:t>
            </a:r>
            <a:endPar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Perhaps what makes Les Misérables so beloved is that it illustrates the grace of God. Though we have rejected God’s generosity, He still offers us forgive ness by His grace. Having received that forgiveness, a person can never be the same. God’s gracious generosity begets the same generosity in His people   </a:t>
            </a: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943615" y="6356680"/>
            <a:ext cx="8007875"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656538-5B58-9ABC-0F90-BA51A70B11AB}"/>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8A1F465-0F43-9176-9935-FCDC8E31B495}"/>
              </a:ext>
            </a:extLst>
          </p:cNvPr>
          <p:cNvSpPr/>
          <p:nvPr/>
        </p:nvSpPr>
        <p:spPr>
          <a:xfrm flipH="1">
            <a:off x="9150875" y="1808051"/>
            <a:ext cx="3041125" cy="3833165"/>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9060" h="2087219">
                <a:moveTo>
                  <a:pt x="663755" y="503524"/>
                </a:moveTo>
                <a:cubicBezTo>
                  <a:pt x="1184563" y="287274"/>
                  <a:pt x="2623566" y="-145908"/>
                  <a:pt x="3214450" y="49271"/>
                </a:cubicBezTo>
                <a:cubicBezTo>
                  <a:pt x="3805334" y="244450"/>
                  <a:pt x="4209060" y="1042749"/>
                  <a:pt x="4209060" y="1674598"/>
                </a:cubicBezTo>
                <a:cubicBezTo>
                  <a:pt x="4209060" y="2306447"/>
                  <a:pt x="3211215" y="2039111"/>
                  <a:pt x="2524639" y="1984473"/>
                </a:cubicBezTo>
                <a:cubicBezTo>
                  <a:pt x="1838063" y="1929835"/>
                  <a:pt x="340928" y="1537448"/>
                  <a:pt x="89602" y="1346771"/>
                </a:cubicBezTo>
                <a:cubicBezTo>
                  <a:pt x="-161724" y="1156094"/>
                  <a:pt x="142947" y="719774"/>
                  <a:pt x="663755" y="503524"/>
                </a:cubicBezTo>
                <a:close/>
              </a:path>
            </a:pathLst>
          </a:custGeom>
          <a:blipFill>
            <a:blip r:embed="rId3">
              <a:alphaModFix/>
              <a:extLst>
                <a:ext uri="{28A0092B-C50C-407E-A947-70E740481C1C}">
                  <a14:useLocalDpi xmlns:a14="http://schemas.microsoft.com/office/drawing/2010/main" val="0"/>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0">
            <a:extLst>
              <a:ext uri="{FF2B5EF4-FFF2-40B4-BE49-F238E27FC236}">
                <a16:creationId xmlns:a16="http://schemas.microsoft.com/office/drawing/2014/main" id="{8DDB523D-5A5C-0788-3965-8D16073D9DD3}"/>
              </a:ext>
            </a:extLst>
          </p:cNvPr>
          <p:cNvSpPr>
            <a:spLocks noGrp="1"/>
          </p:cNvSpPr>
          <p:nvPr>
            <p:ph type="sldNum" sz="quarter" idx="12"/>
          </p:nvPr>
        </p:nvSpPr>
        <p:spPr>
          <a:xfrm>
            <a:off x="11187977" y="5757419"/>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5</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A370-508E-AADD-2835-0166D425D8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1E155-A075-31D8-29B6-667B0186EF84}"/>
              </a:ext>
            </a:extLst>
          </p:cNvPr>
          <p:cNvSpPr>
            <a:spLocks noGrp="1"/>
          </p:cNvSpPr>
          <p:nvPr>
            <p:ph type="title"/>
          </p:nvPr>
        </p:nvSpPr>
        <p:spPr>
          <a:xfrm>
            <a:off x="614026" y="93820"/>
            <a:ext cx="9404723" cy="1400530"/>
          </a:xfrm>
        </p:spPr>
        <p:txBody>
          <a:bodyPr>
            <a:normAutofit fontScale="90000"/>
          </a:bodyPr>
          <a:lstStyle/>
          <a:p>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Daily Bible Readings</a:t>
            </a:r>
            <a:b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r>
              <a:rPr lang="en-US" sz="27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February 23 through February 28</a:t>
            </a:r>
            <a:br>
              <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br>
            <a:endParaRPr lang="en-US" sz="4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52F64A93-E030-E997-5075-3C65D553277F}"/>
              </a:ext>
            </a:extLst>
          </p:cNvPr>
          <p:cNvSpPr txBox="1">
            <a:spLocks/>
          </p:cNvSpPr>
          <p:nvPr/>
        </p:nvSpPr>
        <p:spPr>
          <a:xfrm>
            <a:off x="614026" y="979298"/>
            <a:ext cx="9804867" cy="5577063"/>
          </a:xfrm>
          <a:prstGeom prst="rect">
            <a:avLst/>
          </a:prstGeom>
          <a:solidFill>
            <a:srgbClr val="002060"/>
          </a:solidFill>
          <a:ln w="127000">
            <a:solidFill>
              <a:schemeClr val="accent5">
                <a:lumMod val="75000"/>
              </a:schemeClr>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48640" indent="0">
              <a:buNone/>
            </a:pPr>
            <a:endParaRPr lang="en-US" sz="400" dirty="0">
              <a:solidFill>
                <a:schemeClr val="bg1"/>
              </a:solidFill>
              <a:latin typeface="Gotham Medium" panose="02000604030000020004"/>
            </a:endParaRPr>
          </a:p>
          <a:p>
            <a:pPr marL="548640" indent="0">
              <a:buNone/>
            </a:pPr>
            <a:r>
              <a:rPr lang="en-US" sz="2400" dirty="0">
                <a:solidFill>
                  <a:schemeClr val="bg1"/>
                </a:solidFill>
                <a:latin typeface="Gotham Medium" panose="02000604030000020004"/>
              </a:rPr>
              <a:t>Across these passages, Scripture teaches that genuine faith expresses itself through faithful action. In </a:t>
            </a:r>
            <a:r>
              <a:rPr lang="en-US" sz="2400" b="1" dirty="0">
                <a:solidFill>
                  <a:schemeClr val="bg1"/>
                </a:solidFill>
                <a:latin typeface="Gotham Medium" panose="02000604030000020004"/>
              </a:rPr>
              <a:t>**Nehemiah**</a:t>
            </a:r>
            <a:r>
              <a:rPr lang="en-US" sz="2400" dirty="0">
                <a:solidFill>
                  <a:schemeClr val="bg1"/>
                </a:solidFill>
                <a:latin typeface="Gotham Medium" panose="02000604030000020004"/>
              </a:rPr>
              <a:t>, God’s people unite to build and defend the wall, showing cooperation for the common good. In</a:t>
            </a:r>
            <a:r>
              <a:rPr lang="en-US" sz="2400" b="1" dirty="0">
                <a:solidFill>
                  <a:schemeClr val="bg1"/>
                </a:solidFill>
                <a:latin typeface="Gotham Medium" panose="02000604030000020004"/>
              </a:rPr>
              <a:t> **Romans**</a:t>
            </a:r>
            <a:r>
              <a:rPr lang="en-US" sz="2400" dirty="0">
                <a:solidFill>
                  <a:schemeClr val="bg1"/>
                </a:solidFill>
                <a:latin typeface="Gotham Medium" panose="02000604030000020004"/>
              </a:rPr>
              <a:t>, believers are urged to welcome and strengthen one another in Christ. </a:t>
            </a:r>
            <a:r>
              <a:rPr lang="en-US" sz="2400" b="1" dirty="0">
                <a:solidFill>
                  <a:schemeClr val="bg1"/>
                </a:solidFill>
                <a:latin typeface="Gotham Medium" panose="02000604030000020004"/>
              </a:rPr>
              <a:t>**Proverbs**</a:t>
            </a:r>
            <a:r>
              <a:rPr lang="en-US" sz="2400" dirty="0">
                <a:solidFill>
                  <a:schemeClr val="bg1"/>
                </a:solidFill>
                <a:latin typeface="Gotham Medium" panose="02000604030000020004"/>
              </a:rPr>
              <a:t> commands immediate kindness when it is within our power. </a:t>
            </a:r>
            <a:r>
              <a:rPr lang="en-US" sz="2400" b="1" dirty="0">
                <a:solidFill>
                  <a:schemeClr val="bg1"/>
                </a:solidFill>
                <a:latin typeface="Gotham Medium" panose="02000604030000020004"/>
              </a:rPr>
              <a:t>**Ecclesiastes**</a:t>
            </a:r>
            <a:r>
              <a:rPr lang="en-US" sz="2400" dirty="0">
                <a:solidFill>
                  <a:schemeClr val="bg1"/>
                </a:solidFill>
                <a:latin typeface="Gotham Medium" panose="02000604030000020004"/>
              </a:rPr>
              <a:t> warns that integrity requires fulfilling vows made to God. </a:t>
            </a:r>
            <a:r>
              <a:rPr lang="en-US" sz="2400" b="1" dirty="0">
                <a:solidFill>
                  <a:schemeClr val="bg1"/>
                </a:solidFill>
                <a:latin typeface="Gotham Medium" panose="02000604030000020004"/>
              </a:rPr>
              <a:t>**Philemon**</a:t>
            </a:r>
            <a:r>
              <a:rPr lang="en-US" sz="2400" dirty="0">
                <a:solidFill>
                  <a:schemeClr val="bg1"/>
                </a:solidFill>
                <a:latin typeface="Gotham Medium" panose="02000604030000020004"/>
              </a:rPr>
              <a:t> models reconciliation and bearing another’s debt. </a:t>
            </a:r>
            <a:r>
              <a:rPr lang="en-US" sz="2400" b="1" dirty="0">
                <a:solidFill>
                  <a:schemeClr val="bg1"/>
                </a:solidFill>
                <a:latin typeface="Gotham Medium" panose="02000604030000020004"/>
              </a:rPr>
              <a:t>**James** </a:t>
            </a:r>
            <a:r>
              <a:rPr lang="en-US" sz="2400" dirty="0">
                <a:solidFill>
                  <a:schemeClr val="bg1"/>
                </a:solidFill>
                <a:latin typeface="Gotham Medium" panose="02000604030000020004"/>
              </a:rPr>
              <a:t>declares that faith without works is dead. Together, these texts emphasize responsible love in action.</a:t>
            </a:r>
            <a:endParaRPr lang="en-US" sz="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0" indent="0">
              <a:buNone/>
            </a:pPr>
            <a:endParaRPr lang="en-US" sz="400" b="1" dirty="0">
              <a:solidFill>
                <a:schemeClr val="bg1"/>
              </a:solidFill>
              <a:latin typeface="Gotham Medium" panose="02000604030000020004"/>
              <a:ea typeface="Calibri" panose="020F0502020204030204" pitchFamily="34" charset="0"/>
              <a:cs typeface="Times New Roman" panose="02020603050405020304" pitchFamily="18" charset="0"/>
            </a:endParaRP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Nehemiah 4:15–23—Work Together for the Common Good.</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Romans 15:1–17—Welcome One Another in Christ.</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Proverbs 3:27–32—Do Good whenever You Can.</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Ecclesiastes 5:4–8—Fulfill Your Vows.</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Philemon 10–21—Bear One Another’s Debts.</a:t>
            </a:r>
          </a:p>
          <a:p>
            <a:pPr marL="2000250" lvl="4" indent="-285750">
              <a:lnSpc>
                <a:spcPct val="107000"/>
              </a:lnSpc>
              <a:spcBef>
                <a:spcPts val="0"/>
              </a:spcBef>
              <a:buClr>
                <a:schemeClr val="bg1"/>
              </a:buClr>
              <a:buFont typeface="Wingdings" panose="05000000000000000000" pitchFamily="2" charset="2"/>
              <a:buChar char="§"/>
            </a:pPr>
            <a:r>
              <a:rPr lang="en-US" sz="1800" b="1" dirty="0">
                <a:solidFill>
                  <a:schemeClr val="bg1"/>
                </a:solidFill>
                <a:latin typeface="Gotham Medium" panose="02000604030000020004"/>
                <a:ea typeface="Calibri" panose="020F0502020204030204" pitchFamily="34" charset="0"/>
                <a:cs typeface="Times New Roman" panose="02020603050405020304" pitchFamily="18" charset="0"/>
              </a:rPr>
              <a:t>James 2:14–26—Provide for Others and Demonstrate Faith.</a:t>
            </a:r>
            <a:endParaRPr lang="en-US" sz="3600" b="1" dirty="0">
              <a:solidFill>
                <a:schemeClr val="bg1"/>
              </a:solidFill>
              <a:latin typeface="Gotham Medium" panose="02000604030000020004"/>
              <a:ea typeface="Calibri" panose="020F0502020204030204" pitchFamily="34" charset="0"/>
              <a:cs typeface="Times New Roman" panose="02020603050405020304" pitchFamily="18" charset="0"/>
            </a:endParaRPr>
          </a:p>
        </p:txBody>
      </p:sp>
      <p:sp>
        <p:nvSpPr>
          <p:cNvPr id="3" name="Slide Number Placeholder 10">
            <a:extLst>
              <a:ext uri="{FF2B5EF4-FFF2-40B4-BE49-F238E27FC236}">
                <a16:creationId xmlns:a16="http://schemas.microsoft.com/office/drawing/2014/main" id="{B2738653-744C-A68E-4D90-31FB1460A896}"/>
              </a:ext>
            </a:extLst>
          </p:cNvPr>
          <p:cNvSpPr>
            <a:spLocks noGrp="1"/>
          </p:cNvSpPr>
          <p:nvPr>
            <p:ph type="sldNum" sz="quarter" idx="12"/>
          </p:nvPr>
        </p:nvSpPr>
        <p:spPr>
          <a:xfrm>
            <a:off x="11577974" y="5865501"/>
            <a:ext cx="499944" cy="690860"/>
          </a:xfrm>
        </p:spPr>
        <p:txBody>
          <a:bodyPr vert="horz" lIns="91440" tIns="45720" rIns="91440" bIns="45720" rtlCol="0" anchor="b">
            <a:normAutofit/>
          </a:bodyPr>
          <a:lstStyle/>
          <a:p>
            <a:pPr defTabSz="914400">
              <a:spcAft>
                <a:spcPts val="600"/>
              </a:spcAft>
            </a:pPr>
            <a:fld id="{D8DA9DAA-006C-4F4B-980E-E3DF019B24E2}" type="slidenum">
              <a:rPr lang="en-US" sz="1800" b="1">
                <a:solidFill>
                  <a:schemeClr val="tx1"/>
                </a:solidFill>
                <a:effectLst>
                  <a:outerShdw blurRad="38100" dist="38100" dir="2700000" algn="tl">
                    <a:srgbClr val="000000">
                      <a:alpha val="43137"/>
                    </a:srgbClr>
                  </a:outerShdw>
                </a:effectLst>
                <a:latin typeface="Gotham Medium" panose="02000604030000020004"/>
              </a:rPr>
              <a:pPr defTabSz="914400">
                <a:spcAft>
                  <a:spcPts val="600"/>
                </a:spcAft>
              </a:pPr>
              <a:t>6</a:t>
            </a:fld>
            <a:endParaRPr lang="en-US" sz="18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Oval 6">
            <a:extLst>
              <a:ext uri="{FF2B5EF4-FFF2-40B4-BE49-F238E27FC236}">
                <a16:creationId xmlns:a16="http://schemas.microsoft.com/office/drawing/2014/main" id="{DC768EA0-5F6B-FD8D-BA3D-5F1AFA6EE034}"/>
              </a:ext>
            </a:extLst>
          </p:cNvPr>
          <p:cNvSpPr/>
          <p:nvPr/>
        </p:nvSpPr>
        <p:spPr>
          <a:xfrm flipH="1">
            <a:off x="10418893" y="27669"/>
            <a:ext cx="1809241" cy="2043976"/>
          </a:xfrm>
          <a:custGeom>
            <a:avLst/>
            <a:gdLst>
              <a:gd name="connsiteX0" fmla="*/ 0 w 3015915"/>
              <a:gd name="connsiteY0" fmla="*/ 1144064 h 2288128"/>
              <a:gd name="connsiteX1" fmla="*/ 1507958 w 3015915"/>
              <a:gd name="connsiteY1" fmla="*/ 0 h 2288128"/>
              <a:gd name="connsiteX2" fmla="*/ 3015916 w 3015915"/>
              <a:gd name="connsiteY2" fmla="*/ 1144064 h 2288128"/>
              <a:gd name="connsiteX3" fmla="*/ 1507958 w 3015915"/>
              <a:gd name="connsiteY3" fmla="*/ 2288128 h 2288128"/>
              <a:gd name="connsiteX4" fmla="*/ 0 w 3015915"/>
              <a:gd name="connsiteY4" fmla="*/ 1144064 h 2288128"/>
              <a:gd name="connsiteX0" fmla="*/ 976306 w 3992222"/>
              <a:gd name="connsiteY0" fmla="*/ 1144064 h 2297137"/>
              <a:gd name="connsiteX1" fmla="*/ 2484264 w 3992222"/>
              <a:gd name="connsiteY1" fmla="*/ 0 h 2297137"/>
              <a:gd name="connsiteX2" fmla="*/ 3992222 w 3992222"/>
              <a:gd name="connsiteY2" fmla="*/ 1144064 h 2297137"/>
              <a:gd name="connsiteX3" fmla="*/ 2484264 w 3992222"/>
              <a:gd name="connsiteY3" fmla="*/ 2288128 h 2297137"/>
              <a:gd name="connsiteX4" fmla="*/ 49227 w 3992222"/>
              <a:gd name="connsiteY4" fmla="*/ 1650426 h 2297137"/>
              <a:gd name="connsiteX5" fmla="*/ 976306 w 3992222"/>
              <a:gd name="connsiteY5" fmla="*/ 1144064 h 2297137"/>
              <a:gd name="connsiteX0" fmla="*/ 650061 w 4018903"/>
              <a:gd name="connsiteY0" fmla="*/ 810931 h 2300889"/>
              <a:gd name="connsiteX1" fmla="*/ 2510945 w 4018903"/>
              <a:gd name="connsiteY1" fmla="*/ 3752 h 2300889"/>
              <a:gd name="connsiteX2" fmla="*/ 4018903 w 4018903"/>
              <a:gd name="connsiteY2" fmla="*/ 1147816 h 2300889"/>
              <a:gd name="connsiteX3" fmla="*/ 2510945 w 4018903"/>
              <a:gd name="connsiteY3" fmla="*/ 2291880 h 2300889"/>
              <a:gd name="connsiteX4" fmla="*/ 75908 w 4018903"/>
              <a:gd name="connsiteY4" fmla="*/ 1654178 h 2300889"/>
              <a:gd name="connsiteX5" fmla="*/ 650061 w 4018903"/>
              <a:gd name="connsiteY5" fmla="*/ 810931 h 2300889"/>
              <a:gd name="connsiteX0" fmla="*/ 650061 w 4195366"/>
              <a:gd name="connsiteY0" fmla="*/ 840009 h 2423704"/>
              <a:gd name="connsiteX1" fmla="*/ 2510945 w 4195366"/>
              <a:gd name="connsiteY1" fmla="*/ 32830 h 2423704"/>
              <a:gd name="connsiteX2" fmla="*/ 4195366 w 4195366"/>
              <a:gd name="connsiteY2" fmla="*/ 2011083 h 2423704"/>
              <a:gd name="connsiteX3" fmla="*/ 2510945 w 4195366"/>
              <a:gd name="connsiteY3" fmla="*/ 2320958 h 2423704"/>
              <a:gd name="connsiteX4" fmla="*/ 75908 w 4195366"/>
              <a:gd name="connsiteY4" fmla="*/ 1683256 h 2423704"/>
              <a:gd name="connsiteX5" fmla="*/ 650061 w 4195366"/>
              <a:gd name="connsiteY5" fmla="*/ 840009 h 2423704"/>
              <a:gd name="connsiteX0" fmla="*/ 663755 w 4209060"/>
              <a:gd name="connsiteY0" fmla="*/ 503524 h 2087219"/>
              <a:gd name="connsiteX1" fmla="*/ 3214450 w 4209060"/>
              <a:gd name="connsiteY1" fmla="*/ 49271 h 2087219"/>
              <a:gd name="connsiteX2" fmla="*/ 4209060 w 4209060"/>
              <a:gd name="connsiteY2" fmla="*/ 1674598 h 2087219"/>
              <a:gd name="connsiteX3" fmla="*/ 2524639 w 4209060"/>
              <a:gd name="connsiteY3" fmla="*/ 1984473 h 2087219"/>
              <a:gd name="connsiteX4" fmla="*/ 89602 w 4209060"/>
              <a:gd name="connsiteY4" fmla="*/ 1346771 h 2087219"/>
              <a:gd name="connsiteX5" fmla="*/ 663755 w 4209060"/>
              <a:gd name="connsiteY5" fmla="*/ 503524 h 2087219"/>
              <a:gd name="csX0" fmla="*/ 600012 w 4228391"/>
              <a:gd name="csY0" fmla="*/ 503524 h 2505224"/>
              <a:gd name="csX1" fmla="*/ 3150707 w 4228391"/>
              <a:gd name="csY1" fmla="*/ 49271 h 2505224"/>
              <a:gd name="csX2" fmla="*/ 4145317 w 4228391"/>
              <a:gd name="csY2" fmla="*/ 1674598 h 2505224"/>
              <a:gd name="csX3" fmla="*/ 1152673 w 4228391"/>
              <a:gd name="csY3" fmla="*/ 2500890 h 2505224"/>
              <a:gd name="csX4" fmla="*/ 25859 w 4228391"/>
              <a:gd name="csY4" fmla="*/ 1346771 h 2505224"/>
              <a:gd name="csX5" fmla="*/ 600012 w 4228391"/>
              <a:gd name="csY5" fmla="*/ 503524 h 2505224"/>
              <a:gd name="csX0" fmla="*/ 703275 w 6278127"/>
              <a:gd name="csY0" fmla="*/ 247243 h 2248583"/>
              <a:gd name="csX1" fmla="*/ 6154807 w 6278127"/>
              <a:gd name="csY1" fmla="*/ 82184 h 2248583"/>
              <a:gd name="csX2" fmla="*/ 4248580 w 6278127"/>
              <a:gd name="csY2" fmla="*/ 1418317 h 2248583"/>
              <a:gd name="csX3" fmla="*/ 1255936 w 6278127"/>
              <a:gd name="csY3" fmla="*/ 2244609 h 2248583"/>
              <a:gd name="csX4" fmla="*/ 129122 w 6278127"/>
              <a:gd name="csY4" fmla="*/ 1090490 h 2248583"/>
              <a:gd name="csX5" fmla="*/ 703275 w 6278127"/>
              <a:gd name="csY5" fmla="*/ 247243 h 2248583"/>
              <a:gd name="csX0" fmla="*/ 580049 w 6454543"/>
              <a:gd name="csY0" fmla="*/ 93117 h 2404308"/>
              <a:gd name="csX1" fmla="*/ 6315977 w 6454543"/>
              <a:gd name="csY1" fmla="*/ 237907 h 2404308"/>
              <a:gd name="csX2" fmla="*/ 4409750 w 6454543"/>
              <a:gd name="csY2" fmla="*/ 1574040 h 2404308"/>
              <a:gd name="csX3" fmla="*/ 1417106 w 6454543"/>
              <a:gd name="csY3" fmla="*/ 2400332 h 2404308"/>
              <a:gd name="csX4" fmla="*/ 290292 w 6454543"/>
              <a:gd name="csY4" fmla="*/ 1246213 h 2404308"/>
              <a:gd name="csX5" fmla="*/ 580049 w 6454543"/>
              <a:gd name="csY5" fmla="*/ 93117 h 2404308"/>
              <a:gd name="csX0" fmla="*/ 580049 w 6414878"/>
              <a:gd name="csY0" fmla="*/ 136944 h 2631930"/>
              <a:gd name="csX1" fmla="*/ 6315977 w 6414878"/>
              <a:gd name="csY1" fmla="*/ 281734 h 2631930"/>
              <a:gd name="csX2" fmla="*/ 4011594 w 6414878"/>
              <a:gd name="csY2" fmla="*/ 2464789 h 2631930"/>
              <a:gd name="csX3" fmla="*/ 1417106 w 6414878"/>
              <a:gd name="csY3" fmla="*/ 2444159 h 2631930"/>
              <a:gd name="csX4" fmla="*/ 290292 w 6414878"/>
              <a:gd name="csY4" fmla="*/ 1290040 h 2631930"/>
              <a:gd name="csX5" fmla="*/ 580049 w 6414878"/>
              <a:gd name="csY5" fmla="*/ 136944 h 2631930"/>
            </a:gdLst>
            <a:ahLst/>
            <a:cxnLst>
              <a:cxn ang="0">
                <a:pos x="csX0" y="csY0"/>
              </a:cxn>
              <a:cxn ang="0">
                <a:pos x="csX1" y="csY1"/>
              </a:cxn>
              <a:cxn ang="0">
                <a:pos x="csX2" y="csY2"/>
              </a:cxn>
              <a:cxn ang="0">
                <a:pos x="csX3" y="csY3"/>
              </a:cxn>
              <a:cxn ang="0">
                <a:pos x="csX4" y="csY4"/>
              </a:cxn>
              <a:cxn ang="0">
                <a:pos x="csX5" y="csY5"/>
              </a:cxn>
            </a:cxnLst>
            <a:rect l="l" t="t" r="r" b="b"/>
            <a:pathLst>
              <a:path w="6414878" h="2631930">
                <a:moveTo>
                  <a:pt x="580049" y="136944"/>
                </a:moveTo>
                <a:cubicBezTo>
                  <a:pt x="1584330" y="-31107"/>
                  <a:pt x="5744053" y="-106240"/>
                  <a:pt x="6315977" y="281734"/>
                </a:cubicBezTo>
                <a:cubicBezTo>
                  <a:pt x="6887901" y="669708"/>
                  <a:pt x="4828072" y="2104385"/>
                  <a:pt x="4011594" y="2464789"/>
                </a:cubicBezTo>
                <a:cubicBezTo>
                  <a:pt x="3195116" y="2825193"/>
                  <a:pt x="2103682" y="2498797"/>
                  <a:pt x="1417106" y="2444159"/>
                </a:cubicBezTo>
                <a:cubicBezTo>
                  <a:pt x="730530" y="2389521"/>
                  <a:pt x="429802" y="1674576"/>
                  <a:pt x="290292" y="1290040"/>
                </a:cubicBezTo>
                <a:cubicBezTo>
                  <a:pt x="150782" y="905504"/>
                  <a:pt x="-424232" y="304995"/>
                  <a:pt x="580049" y="136944"/>
                </a:cubicBezTo>
                <a:close/>
              </a:path>
            </a:pathLst>
          </a:custGeom>
          <a:blipFill>
            <a:blip r:embed="rId3">
              <a:alphaModFix/>
              <a:extLst>
                <a:ext uri="{28A0092B-C50C-407E-A947-70E740481C1C}">
                  <a14:useLocalDpi xmlns:a14="http://schemas.microsoft.com/office/drawing/2010/main" val="0"/>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065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Context</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10985500" y="5785480"/>
            <a:ext cx="838199" cy="767687"/>
          </a:xfrm>
        </p:spPr>
        <p:txBody>
          <a:bodyPr>
            <a:normAutofit/>
          </a:bodyPr>
          <a:lstStyle/>
          <a:p>
            <a:pPr>
              <a:spcAft>
                <a:spcPts val="600"/>
              </a:spcAft>
            </a:pPr>
            <a:fld id="{D8DA9DAA-006C-4F4B-980E-E3DF019B24E2}" type="slidenum">
              <a:rPr lang="en-US" sz="2000" b="1" cap="all" spc="100" smtClean="0">
                <a:solidFill>
                  <a:schemeClr val="tx1"/>
                </a:solidFill>
                <a:latin typeface="Gotham Medium" panose="02000604030000020004"/>
              </a:rPr>
              <a:pPr>
                <a:spcAft>
                  <a:spcPts val="600"/>
                </a:spcAft>
              </a:pPr>
              <a:t>7</a:t>
            </a:fld>
            <a:endParaRPr lang="en-US" sz="2000" b="1" cap="all" spc="100" dirty="0">
              <a:solidFill>
                <a:schemeClr val="tx1"/>
              </a:solidFill>
              <a:latin typeface="Gotham Medium" panose="02000604030000020004"/>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838200" y="70017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639453" y="6747833"/>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C103F3-8DF7-6739-F7DF-1BC884779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3097" y="1802172"/>
            <a:ext cx="3963212" cy="3427554"/>
          </a:xfrm>
          <a:prstGeom prst="rect">
            <a:avLst/>
          </a:prstGeom>
          <a:blipFill>
            <a:blip r:embed="rId4">
              <a:alphaModFix amt="95000"/>
            </a:blip>
            <a:stretch>
              <a:fillRect/>
            </a:stretch>
          </a:blip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EBC6C35D-DBC0-2A6A-EE13-26FB3BA1464B}"/>
              </a:ext>
            </a:extLst>
          </p:cNvPr>
          <p:cNvSpPr txBox="1"/>
          <p:nvPr/>
        </p:nvSpPr>
        <p:spPr>
          <a:xfrm>
            <a:off x="849868" y="894844"/>
            <a:ext cx="7411816" cy="6001643"/>
          </a:xfrm>
          <a:prstGeom prst="rect">
            <a:avLst/>
          </a:prstGeom>
          <a:noFill/>
        </p:spPr>
        <p:txBody>
          <a:bodyPr wrap="square">
            <a:spAutoFit/>
          </a:bodyPr>
          <a:lstStyle/>
          <a:p>
            <a:r>
              <a:rPr lang="en-US" sz="1600" b="1" kern="1200" dirty="0">
                <a:solidFill>
                  <a:schemeClr val="tx1"/>
                </a:solidFill>
                <a:effectLst/>
                <a:latin typeface="+mn-lt"/>
                <a:ea typeface="+mn-ea"/>
                <a:cs typeface="+mn-cs"/>
              </a:rPr>
              <a:t>The book of Acts gives a historical record of the good news about Jesus, moving out from Jerusalem and going to the ends of the earth. This is done through the power of the Holy Spirit at work in the lives of Jesus’ followers. The Spirit’s power draws people into relationship with Christ and begins changing how they think and live. This new way is clear in 2 Corinthians, where Paul writes to a fledgling church, asking them to donate generously for believers who have little. The Holy Spirit empowers us to become more like Christ. </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The two texts for today’s lesson are dated almost three decades apart. Jesus was crucified during the Passover observance of AD 30, rose from the dead, and appeared physically to His followers for some 40 days thereafter (Acts 1:3) before His ascension. A few years later, Saul (also named “Paul”; see 13:9) met the resurrected Jesus on the road to Damascus (9:1–19). That interaction led to Paul’s mission trips across the Roman Empire as an apostle of Jesus Christ to the Gentiles (Romans 11:13; Galatians 2:8; 1 Timothy 2:7). </a:t>
            </a:r>
          </a:p>
          <a:p>
            <a:r>
              <a:rPr lang="en-US" sz="1600" b="1" kern="1200" dirty="0">
                <a:solidFill>
                  <a:schemeClr val="tx1"/>
                </a:solidFill>
                <a:effectLst/>
                <a:latin typeface="+mn-lt"/>
                <a:ea typeface="+mn-ea"/>
                <a:cs typeface="+mn-cs"/>
              </a:rPr>
              <a:t> </a:t>
            </a:r>
          </a:p>
          <a:p>
            <a:r>
              <a:rPr lang="en-US" sz="1600" b="1" kern="1200" dirty="0">
                <a:solidFill>
                  <a:schemeClr val="tx1"/>
                </a:solidFill>
                <a:effectLst/>
                <a:latin typeface="+mn-lt"/>
                <a:ea typeface="+mn-ea"/>
                <a:cs typeface="+mn-cs"/>
              </a:rPr>
              <a:t>Paul was a native of the commercial hub of Tarsus of Cilicia. That city was the capital of a Roman province; therefore, Paul was a Roman citizen by birth (Acts 22:22–29). At some point in his younger days, he decided to move to Jerusalem to study under Gamaliel (22:3). After Paul’s experience on the road to Damascus, he founded churches in various Roman cities. As people responded to his gospel message, Paul found himself continually needing to bridge the cultural gap between Christ-followers of Gentile background and those of Jewish descent</a:t>
            </a:r>
          </a:p>
          <a:p>
            <a:r>
              <a:rPr lang="en-US" sz="1600" b="1" kern="1200" dirty="0">
                <a:solidFill>
                  <a:schemeClr val="tx1"/>
                </a:solidFill>
                <a:effectLst/>
                <a:latin typeface="+mn-lt"/>
                <a:ea typeface="+mn-ea"/>
                <a:cs typeface="+mn-cs"/>
              </a:rPr>
              <a:t> </a:t>
            </a:r>
            <a:endParaRPr lang="en-US" sz="14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C01C1-6EC7-C306-FCB6-4A1C1CE0E588}"/>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66D900E3-1941-2381-8696-F64DFE29B58A}"/>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Key Points </a:t>
            </a:r>
          </a:p>
        </p:txBody>
      </p:sp>
      <p:sp>
        <p:nvSpPr>
          <p:cNvPr id="6" name="Slide Number Placeholder 5">
            <a:extLst>
              <a:ext uri="{FF2B5EF4-FFF2-40B4-BE49-F238E27FC236}">
                <a16:creationId xmlns:a16="http://schemas.microsoft.com/office/drawing/2014/main" id="{93A9134D-4D4A-A803-EE99-AD2F64517BF3}"/>
              </a:ext>
            </a:extLst>
          </p:cNvPr>
          <p:cNvSpPr>
            <a:spLocks noGrp="1"/>
          </p:cNvSpPr>
          <p:nvPr>
            <p:ph type="sldNum" sz="quarter" idx="12"/>
          </p:nvPr>
        </p:nvSpPr>
        <p:spPr>
          <a:xfrm>
            <a:off x="10789290" y="-67510"/>
            <a:ext cx="838199" cy="767687"/>
          </a:xfrm>
        </p:spPr>
        <p:txBody>
          <a:bodyPr>
            <a:normAutofit/>
          </a:bodyPr>
          <a:lstStyle/>
          <a:p>
            <a:pPr>
              <a:spcAft>
                <a:spcPts val="600"/>
              </a:spcAft>
            </a:pPr>
            <a:fld id="{D8DA9DAA-006C-4F4B-980E-E3DF019B24E2}" type="slidenum">
              <a:rPr lang="en-US" sz="2000" b="1" cap="all" spc="100" smtClean="0">
                <a:solidFill>
                  <a:schemeClr val="tx1"/>
                </a:solidFill>
                <a:latin typeface="Gotham Medium" panose="02000604030000020004"/>
              </a:rPr>
              <a:pPr>
                <a:spcAft>
                  <a:spcPts val="600"/>
                </a:spcAft>
              </a:pPr>
              <a:t>8</a:t>
            </a:fld>
            <a:endParaRPr lang="en-US" sz="2000" b="1" cap="all" spc="100" dirty="0">
              <a:solidFill>
                <a:schemeClr val="tx1"/>
              </a:solidFill>
              <a:latin typeface="Gotham Medium" panose="02000604030000020004"/>
            </a:endParaRPr>
          </a:p>
        </p:txBody>
      </p:sp>
      <p:cxnSp>
        <p:nvCxnSpPr>
          <p:cNvPr id="8" name="Straight Connector 7">
            <a:extLst>
              <a:ext uri="{FF2B5EF4-FFF2-40B4-BE49-F238E27FC236}">
                <a16:creationId xmlns:a16="http://schemas.microsoft.com/office/drawing/2014/main" id="{1E295279-7082-15D6-37DE-DED9269F6419}"/>
              </a:ext>
            </a:extLst>
          </p:cNvPr>
          <p:cNvCxnSpPr>
            <a:cxnSpLocks/>
          </p:cNvCxnSpPr>
          <p:nvPr/>
        </p:nvCxnSpPr>
        <p:spPr>
          <a:xfrm>
            <a:off x="838200" y="700177"/>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744CAE50-F9DF-0BD2-3C57-788FA175052D}"/>
              </a:ext>
            </a:extLst>
          </p:cNvPr>
          <p:cNvSpPr txBox="1">
            <a:spLocks/>
          </p:cNvSpPr>
          <p:nvPr/>
        </p:nvSpPr>
        <p:spPr>
          <a:xfrm rot="16200000">
            <a:off x="-857823" y="1197997"/>
            <a:ext cx="2479541" cy="365125"/>
          </a:xfrm>
          <a:prstGeom prst="rect">
            <a:avLst/>
          </a:prstGeom>
          <a:solidFill>
            <a:srgbClr val="002060"/>
          </a:solidFill>
          <a:ln w="12700" cap="flat" cmpd="sng" algn="ctr">
            <a:solidFill>
              <a:srgbClr val="00206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BD9AEC2A-AA1D-B471-73EE-C76B64FDC3EC}"/>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6D303133-24DB-144B-8913-BBC88DABEAD0}"/>
              </a:ext>
            </a:extLst>
          </p:cNvPr>
          <p:cNvGraphicFramePr/>
          <p:nvPr>
            <p:extLst>
              <p:ext uri="{D42A27DB-BD31-4B8C-83A1-F6EECF244321}">
                <p14:modId xmlns:p14="http://schemas.microsoft.com/office/powerpoint/2010/main" val="199075709"/>
              </p:ext>
            </p:extLst>
          </p:nvPr>
        </p:nvGraphicFramePr>
        <p:xfrm>
          <a:off x="4968619" y="919515"/>
          <a:ext cx="6075948" cy="129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B6C8EF15-0C09-0325-F823-EAED714B6301}"/>
              </a:ext>
            </a:extLst>
          </p:cNvPr>
          <p:cNvCxnSpPr>
            <a:cxnSpLocks/>
          </p:cNvCxnSpPr>
          <p:nvPr/>
        </p:nvCxnSpPr>
        <p:spPr>
          <a:xfrm>
            <a:off x="639453" y="6747833"/>
            <a:ext cx="109728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098C694-6089-B5F9-3628-BB9CF936D5D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98395" y="1495980"/>
            <a:ext cx="4470224" cy="4182923"/>
          </a:xfrm>
          <a:prstGeom prst="rect">
            <a:avLst/>
          </a:prstGeom>
          <a:blipFill>
            <a:blip r:embed="rId9">
              <a:alphaModFix amt="95000"/>
            </a:blip>
            <a:stretch>
              <a:fillRect/>
            </a:stretch>
          </a:blipFill>
          <a:ln w="190500" cap="rnd">
            <a:solidFill>
              <a:srgbClr val="FFFFFF"/>
            </a:solidFill>
          </a:ln>
          <a:effectLst>
            <a:outerShdw blurRad="36195" dist="12700" dir="11400000" algn="tl" rotWithShape="0">
              <a:srgbClr val="000000">
                <a:alpha val="33000"/>
              </a:srgbClr>
            </a:outerShdw>
          </a:effectLst>
          <a:scene3d>
            <a:camera prst="isometricOffAxis1Right"/>
            <a:lightRig rig="soft" dir="t"/>
          </a:scene3d>
          <a:sp3d contourW="12700" prstMaterial="matte">
            <a:bevelT w="63500" h="50800"/>
            <a:contourClr>
              <a:srgbClr val="C0C0C0"/>
            </a:contourClr>
          </a:sp3d>
        </p:spPr>
      </p:pic>
      <p:sp>
        <p:nvSpPr>
          <p:cNvPr id="4" name="TextBox 3">
            <a:extLst>
              <a:ext uri="{FF2B5EF4-FFF2-40B4-BE49-F238E27FC236}">
                <a16:creationId xmlns:a16="http://schemas.microsoft.com/office/drawing/2014/main" id="{0BDA2247-0AA9-4DCD-CE52-E9B35B2EE644}"/>
              </a:ext>
            </a:extLst>
          </p:cNvPr>
          <p:cNvSpPr txBox="1"/>
          <p:nvPr/>
        </p:nvSpPr>
        <p:spPr>
          <a:xfrm>
            <a:off x="4968620" y="1419677"/>
            <a:ext cx="7223380" cy="5262979"/>
          </a:xfrm>
          <a:prstGeom prst="rect">
            <a:avLst/>
          </a:prstGeom>
          <a:noFill/>
        </p:spPr>
        <p:txBody>
          <a:bodyPr wrap="square">
            <a:spAutoFit/>
          </a:bodyPr>
          <a:lstStyle/>
          <a:p>
            <a:r>
              <a:rPr lang="en-US" sz="2400" b="1" kern="1200" dirty="0">
                <a:solidFill>
                  <a:schemeClr val="tx1"/>
                </a:solidFill>
                <a:effectLst/>
                <a:latin typeface="+mn-lt"/>
                <a:ea typeface="+mn-ea"/>
                <a:cs typeface="+mn-cs"/>
              </a:rPr>
              <a:t>From Genesis 1 to Revelation 22, the Holy Spirit is at work. In the Old Testament, the Spirit fills people for specific times and purposes. In the book of Luke, Jesus begins the work of showing what God’s arrival means: Jesus comes to Jerusalem to fulfill His mission. When the Spirit comes at Pentecost (Acts 2), people are given boldness and language to share the good news. Peter, the disciple who had denied he even knew Jesus, gets up and preaches a bold message of salvation when He is filled with the Spirit. The Spirit empowered believers to tell about Jesus in dangerous and fearful situations. After the arrival of the Spirit on believers in Jerusalem, they move outward from the city, declaring to the whole world what God has done. </a:t>
            </a:r>
          </a:p>
        </p:txBody>
      </p:sp>
    </p:spTree>
    <p:extLst>
      <p:ext uri="{BB962C8B-B14F-4D97-AF65-F5344CB8AC3E}">
        <p14:creationId xmlns:p14="http://schemas.microsoft.com/office/powerpoint/2010/main" val="271747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solidFill>
            <a:srgbClr val="00206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STEWARDSHIP AND MISSION</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754059347"/>
              </p:ext>
            </p:extLst>
          </p:nvPr>
        </p:nvGraphicFramePr>
        <p:xfrm>
          <a:off x="683828" y="-925905"/>
          <a:ext cx="6883541" cy="517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B634B4-A094-42A7-AEFF-569DD46D4310}"/>
              </a:ext>
            </a:extLst>
          </p:cNvPr>
          <p:cNvSpPr txBox="1"/>
          <p:nvPr/>
        </p:nvSpPr>
        <p:spPr>
          <a:xfrm>
            <a:off x="880038" y="1531003"/>
            <a:ext cx="8568759" cy="5148204"/>
          </a:xfrm>
          <a:prstGeom prst="rect">
            <a:avLst/>
          </a:prstGeom>
          <a:solidFill>
            <a:schemeClr val="accent1">
              <a:lumMod val="75000"/>
              <a:alpha val="60000"/>
            </a:schemeClr>
          </a:solidFill>
        </p:spPr>
        <p:txBody>
          <a:bodyPr wrap="square">
            <a:spAutoFit/>
          </a:bodyPr>
          <a:lstStyle/>
          <a:p>
            <a:pPr marL="0" marR="0">
              <a:lnSpc>
                <a:spcPct val="107000"/>
              </a:lnSpc>
              <a:spcBef>
                <a:spcPts val="0"/>
              </a:spcBef>
              <a:spcAft>
                <a:spcPts val="0"/>
              </a:spcAft>
            </a:pPr>
            <a:r>
              <a:rPr lang="en-US" sz="2200" b="1" dirty="0">
                <a:solidFill>
                  <a:schemeClr val="bg1"/>
                </a:solidFill>
                <a:latin typeface="Gotham Medium" panose="02000604030000020004"/>
                <a:ea typeface="Calibri" panose="020F0502020204030204" pitchFamily="34" charset="0"/>
                <a:cs typeface="Calibri" panose="020F0502020204030204" pitchFamily="34" charset="0"/>
              </a:rPr>
              <a:t>Paul spent several years, perhaps about AD 52–57, collecting money from churches he had planted so that he might bring a large monetary offering to the church in Jerusalem (Acts 24:17). We can only guess at the precise reasons for Paul’s strategy and what needs he saw in the church of Jerusalem. Jerusalem made up the first church—the gospel mission started there at Pentecost. Probably many Christians came to visit Jerusalem, which would have meant hospitality expenses. Also, because the church in Jerusalem was heavily Jewish, many of the people may have been ostracized by their families when they became followers of Jesus. They may not have had support of former friends and family. Additionally, there was a famine in AD 46; and taxes in Jerusalem were high, coming from both Romans and Jews. Paul hoped that Gentile churches giving support to Jewish Christians would promote unity among believers.  </a:t>
            </a:r>
          </a:p>
        </p:txBody>
      </p:sp>
      <p:pic>
        <p:nvPicPr>
          <p:cNvPr id="4" name="Picture 3">
            <a:extLst>
              <a:ext uri="{FF2B5EF4-FFF2-40B4-BE49-F238E27FC236}">
                <a16:creationId xmlns:a16="http://schemas.microsoft.com/office/drawing/2014/main" id="{FCE5342D-5F02-69E9-78E1-EFBE386E20B1}"/>
              </a:ext>
            </a:extLst>
          </p:cNvPr>
          <p:cNvPicPr>
            <a:picLocks noChangeAspect="1"/>
          </p:cNvPicPr>
          <p:nvPr/>
        </p:nvPicPr>
        <p:blipFill>
          <a:blip r:embed="rId8">
            <a:extLst>
              <a:ext uri="{28A0092B-C50C-407E-A947-70E740481C1C}">
                <a14:useLocalDpi xmlns:a14="http://schemas.microsoft.com/office/drawing/2010/main" val="0"/>
              </a:ext>
            </a:extLst>
          </a:blip>
          <a:srcRect l="29930" r="29930"/>
          <a:stretch/>
        </p:blipFill>
        <p:spPr>
          <a:xfrm>
            <a:off x="9448800" y="837321"/>
            <a:ext cx="2743200" cy="4217579"/>
          </a:xfrm>
          <a:prstGeom prst="ellipse">
            <a:avLst/>
          </a:prstGeom>
          <a:blipFill>
            <a:blip r:embed="rId9">
              <a:alphaModFix amt="95000"/>
            </a:blip>
            <a:stretch>
              <a:fillRect/>
            </a:stretch>
          </a:blipFill>
          <a:ln>
            <a:noFill/>
          </a:ln>
          <a:effectLst>
            <a:softEdge rad="112500"/>
          </a:effectLst>
        </p:spPr>
      </p:pic>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9248661" y="61119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smtClean="0">
                <a:solidFill>
                  <a:schemeClr val="tx1"/>
                </a:solidFill>
                <a:latin typeface="Gotham Medium" panose="02000604030000020004"/>
              </a:rPr>
              <a:pPr/>
              <a:t>9</a:t>
            </a:fld>
            <a:endParaRPr lang="en-US" dirty="0">
              <a:solidFill>
                <a:schemeClr val="tx1"/>
              </a:solidFill>
              <a:latin typeface="Gotham Medium" panose="02000604030000020004"/>
            </a:endParaRPr>
          </a:p>
        </p:txBody>
      </p:sp>
      <p:cxnSp>
        <p:nvCxnSpPr>
          <p:cNvPr id="2" name="Straight Connector 1">
            <a:extLst>
              <a:ext uri="{FF2B5EF4-FFF2-40B4-BE49-F238E27FC236}">
                <a16:creationId xmlns:a16="http://schemas.microsoft.com/office/drawing/2014/main" id="{B0E1ADC6-B0DC-53A9-4FAB-C72C203AEBE0}"/>
              </a:ext>
            </a:extLst>
          </p:cNvPr>
          <p:cNvCxnSpPr>
            <a:cxnSpLocks/>
          </p:cNvCxnSpPr>
          <p:nvPr/>
        </p:nvCxnSpPr>
        <p:spPr>
          <a:xfrm>
            <a:off x="838200" y="6747833"/>
            <a:ext cx="8567928"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9715</Words>
  <Application>Microsoft Office PowerPoint</Application>
  <PresentationFormat>Widescreen</PresentationFormat>
  <Paragraphs>634</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Gotham Book</vt:lpstr>
      <vt:lpstr>Gotham Medium</vt:lpstr>
      <vt:lpstr>Arial</vt:lpstr>
      <vt:lpstr>Arial Black</vt:lpstr>
      <vt:lpstr>Calibri</vt:lpstr>
      <vt:lpstr>Calibri Light</vt:lpstr>
      <vt:lpstr>Wingdings</vt:lpstr>
      <vt:lpstr>Office 2013 - 2022 Theme</vt:lpstr>
      <vt:lpstr>PowerPoint Presentation</vt:lpstr>
      <vt:lpstr>STEWARDSHIP AND MISSION</vt:lpstr>
      <vt:lpstr>Prayer</vt:lpstr>
      <vt:lpstr>Agenda</vt:lpstr>
      <vt:lpstr>Epic Generosity </vt:lpstr>
      <vt:lpstr>Daily Bible Readings Week of February 23 through February 28 </vt:lpstr>
      <vt:lpstr>Context</vt:lpstr>
      <vt:lpstr>Key Points </vt:lpstr>
      <vt:lpstr>PowerPoint Presentation</vt:lpstr>
      <vt:lpstr>Key Points</vt:lpstr>
      <vt:lpstr>A Kingdom of Power - Acts 1:6–8 KJV</vt:lpstr>
      <vt:lpstr>A Plea for Generosity - 2 Corinthians 8:3–9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FROM THE WORLD</dc:title>
  <dc:creator>Stanford Bowman</dc:creator>
  <cp:lastModifiedBy>Stanford Bowman</cp:lastModifiedBy>
  <cp:revision>2</cp:revision>
  <dcterms:created xsi:type="dcterms:W3CDTF">2023-11-10T15:00:07Z</dcterms:created>
  <dcterms:modified xsi:type="dcterms:W3CDTF">2026-02-16T15:02:05Z</dcterms:modified>
</cp:coreProperties>
</file>